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6"/>
  </p:notesMasterIdLst>
  <p:handoutMasterIdLst>
    <p:handoutMasterId r:id="rId17"/>
  </p:handoutMasterIdLst>
  <p:sldIdLst>
    <p:sldId id="257" r:id="rId6"/>
    <p:sldId id="256" r:id="rId7"/>
    <p:sldId id="263" r:id="rId8"/>
    <p:sldId id="264" r:id="rId9"/>
    <p:sldId id="274" r:id="rId10"/>
    <p:sldId id="259" r:id="rId11"/>
    <p:sldId id="260" r:id="rId12"/>
    <p:sldId id="262" r:id="rId13"/>
    <p:sldId id="273" r:id="rId14"/>
    <p:sldId id="272" r:id="rId15"/>
  </p:sldIdLst>
  <p:sldSz cx="12188825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5ED9A7-1F93-4204-8A82-C7B86033CE7E}" v="3" dt="2019-03-19T11:42:47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86470" autoAdjust="0"/>
  </p:normalViewPr>
  <p:slideViewPr>
    <p:cSldViewPr showGuides="1">
      <p:cViewPr varScale="1">
        <p:scale>
          <a:sx n="84" d="100"/>
          <a:sy n="84" d="100"/>
        </p:scale>
        <p:origin x="490" y="82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20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 Kaurzinek" userId="27b74b5a-d7da-46dc-8e65-1f402e40ded6" providerId="ADAL" clId="{CD5ED9A7-1F93-4204-8A82-C7B86033CE7E}"/>
    <pc:docChg chg="custSel modSld">
      <pc:chgData name="Marc Kaurzinek" userId="27b74b5a-d7da-46dc-8e65-1f402e40ded6" providerId="ADAL" clId="{CD5ED9A7-1F93-4204-8A82-C7B86033CE7E}" dt="2019-03-19T11:42:47.996" v="8"/>
      <pc:docMkLst>
        <pc:docMk/>
      </pc:docMkLst>
      <pc:sldChg chg="addSp delSp modSp delAnim modAnim">
        <pc:chgData name="Marc Kaurzinek" userId="27b74b5a-d7da-46dc-8e65-1f402e40ded6" providerId="ADAL" clId="{CD5ED9A7-1F93-4204-8A82-C7B86033CE7E}" dt="2019-03-19T11:42:47.996" v="8"/>
        <pc:sldMkLst>
          <pc:docMk/>
          <pc:sldMk cId="419616250" sldId="256"/>
        </pc:sldMkLst>
        <pc:picChg chg="del">
          <ac:chgData name="Marc Kaurzinek" userId="27b74b5a-d7da-46dc-8e65-1f402e40ded6" providerId="ADAL" clId="{CD5ED9A7-1F93-4204-8A82-C7B86033CE7E}" dt="2019-03-19T11:41:57.498" v="1" actId="478"/>
          <ac:picMkLst>
            <pc:docMk/>
            <pc:sldMk cId="419616250" sldId="256"/>
            <ac:picMk id="2" creationId="{A7D002EA-CD5E-4E04-A342-B5B9AAA12A2D}"/>
          </ac:picMkLst>
        </pc:picChg>
        <pc:picChg chg="add mod">
          <ac:chgData name="Marc Kaurzinek" userId="27b74b5a-d7da-46dc-8e65-1f402e40ded6" providerId="ADAL" clId="{CD5ED9A7-1F93-4204-8A82-C7B86033CE7E}" dt="2019-03-19T11:42:42.889" v="7" actId="1076"/>
          <ac:picMkLst>
            <pc:docMk/>
            <pc:sldMk cId="419616250" sldId="256"/>
            <ac:picMk id="3" creationId="{207CCED7-C64E-4D5C-B808-7405BF22A9CA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12" Type="http://schemas.openxmlformats.org/officeDocument/2006/relationships/image" Target="../media/image27.svg"/><Relationship Id="rId2" Type="http://schemas.openxmlformats.org/officeDocument/2006/relationships/image" Target="../media/image21.svg"/><Relationship Id="rId16" Type="http://schemas.openxmlformats.org/officeDocument/2006/relationships/image" Target="../media/image30.svg"/><Relationship Id="rId1" Type="http://schemas.openxmlformats.org/officeDocument/2006/relationships/image" Target="../media/image14.png"/><Relationship Id="rId6" Type="http://schemas.openxmlformats.org/officeDocument/2006/relationships/image" Target="../media/image23.svg"/><Relationship Id="rId11" Type="http://schemas.openxmlformats.org/officeDocument/2006/relationships/image" Target="../media/image17.png"/><Relationship Id="rId5" Type="http://schemas.openxmlformats.org/officeDocument/2006/relationships/image" Target="../media/image15.png"/><Relationship Id="rId15" Type="http://schemas.openxmlformats.org/officeDocument/2006/relationships/image" Target="../media/image19.png"/><Relationship Id="rId10" Type="http://schemas.openxmlformats.org/officeDocument/2006/relationships/image" Target="../media/image17.svg"/><Relationship Id="rId4" Type="http://schemas.openxmlformats.org/officeDocument/2006/relationships/image" Target="../media/image9.svg"/><Relationship Id="rId9" Type="http://schemas.openxmlformats.org/officeDocument/2006/relationships/image" Target="../media/image12.png"/><Relationship Id="rId14" Type="http://schemas.microsoft.com/office/2007/relationships/hdphoto" Target="../media/hdphoto1.wdp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12" Type="http://schemas.openxmlformats.org/officeDocument/2006/relationships/image" Target="../media/image27.svg"/><Relationship Id="rId2" Type="http://schemas.openxmlformats.org/officeDocument/2006/relationships/image" Target="../media/image21.svg"/><Relationship Id="rId16" Type="http://schemas.openxmlformats.org/officeDocument/2006/relationships/image" Target="../media/image30.svg"/><Relationship Id="rId1" Type="http://schemas.openxmlformats.org/officeDocument/2006/relationships/image" Target="../media/image14.png"/><Relationship Id="rId6" Type="http://schemas.openxmlformats.org/officeDocument/2006/relationships/image" Target="../media/image23.svg"/><Relationship Id="rId11" Type="http://schemas.openxmlformats.org/officeDocument/2006/relationships/image" Target="../media/image17.png"/><Relationship Id="rId5" Type="http://schemas.openxmlformats.org/officeDocument/2006/relationships/image" Target="../media/image15.png"/><Relationship Id="rId15" Type="http://schemas.openxmlformats.org/officeDocument/2006/relationships/image" Target="../media/image19.png"/><Relationship Id="rId10" Type="http://schemas.openxmlformats.org/officeDocument/2006/relationships/image" Target="../media/image17.svg"/><Relationship Id="rId4" Type="http://schemas.openxmlformats.org/officeDocument/2006/relationships/image" Target="../media/image9.svg"/><Relationship Id="rId9" Type="http://schemas.openxmlformats.org/officeDocument/2006/relationships/image" Target="../media/image12.png"/><Relationship Id="rId14" Type="http://schemas.microsoft.com/office/2007/relationships/hdphoto" Target="../media/hdphoto1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5B7F7C-273D-4474-98A4-DA0111CFFAFB}" type="doc">
      <dgm:prSet loTypeId="urn:microsoft.com/office/officeart/2005/8/layout/vList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F545E43-C1CF-469D-87BF-B84D82536956}">
      <dgm:prSet phldrT="[Text]"/>
      <dgm:spPr/>
      <dgm:t>
        <a:bodyPr/>
        <a:lstStyle/>
        <a:p>
          <a:r>
            <a:rPr lang="de-DE" dirty="0">
              <a:latin typeface="+mn-lt"/>
            </a:rPr>
            <a:t>Einheitliche Beratung der steirischen Gemeinden aus einer Hand</a:t>
          </a:r>
        </a:p>
      </dgm:t>
    </dgm:pt>
    <dgm:pt modelId="{F45B4A7B-4B1D-46BA-AFE4-BDA3DF5BAF66}" type="parTrans" cxnId="{4FFB8AF8-13D3-44E5-A09F-C6FC304366E0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B546C67E-82AA-4F9E-9752-3F45D037AF5F}" type="sibTrans" cxnId="{4FFB8AF8-13D3-44E5-A09F-C6FC304366E0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49E5169D-F969-4D29-A983-B5C1430890B8}">
      <dgm:prSet phldrT="[Text]"/>
      <dgm:spPr/>
      <dgm:t>
        <a:bodyPr/>
        <a:lstStyle/>
        <a:p>
          <a:r>
            <a:rPr lang="de-DE" dirty="0">
              <a:latin typeface="Trebuchet MS" panose="020B0603020202020204" pitchFamily="34" charset="0"/>
            </a:rPr>
            <a:t>Koordination der Breitbandaktivitäten auf lokaler Ebene</a:t>
          </a:r>
        </a:p>
      </dgm:t>
    </dgm:pt>
    <dgm:pt modelId="{4FE8CF7C-27E3-40D7-B0FD-2A28C7FCD869}" type="parTrans" cxnId="{9D9D15B8-1AF1-416F-BEB5-18BE86723FEE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1C3AA8E9-927F-4A70-8EEB-469EBB5DBE14}" type="sibTrans" cxnId="{9D9D15B8-1AF1-416F-BEB5-18BE86723FEE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A5C639B7-4203-4668-B894-6195EF9D29F6}">
      <dgm:prSet phldrT="[Text]"/>
      <dgm:spPr/>
      <dgm:t>
        <a:bodyPr/>
        <a:lstStyle/>
        <a:p>
          <a:r>
            <a:rPr lang="de-DE" dirty="0">
              <a:latin typeface="Trebuchet MS" panose="020B0603020202020204" pitchFamily="34" charset="0"/>
            </a:rPr>
            <a:t>Ausbau der Breitbandinfrastruktur auf „weißen Flecken“</a:t>
          </a:r>
        </a:p>
      </dgm:t>
    </dgm:pt>
    <dgm:pt modelId="{82C805C8-789E-40F4-972E-E3265FE319A6}" type="parTrans" cxnId="{8016FB93-46C3-42D9-BC49-83142D43A30D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20C0C1A6-1B9F-4DC9-AE64-9E128E8BB210}" type="sibTrans" cxnId="{8016FB93-46C3-42D9-BC49-83142D43A30D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57C28755-A513-4596-8B3E-D84B8436C492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dirty="0">
              <a:latin typeface="Trebuchet MS" panose="020B0603020202020204" pitchFamily="34" charset="0"/>
            </a:rPr>
            <a:t>Verbesserte Nutzung vorhandener Infrastruktur</a:t>
          </a:r>
        </a:p>
      </dgm:t>
    </dgm:pt>
    <dgm:pt modelId="{EB5EE673-6480-44A6-B6FC-1F0E0BC613A3}" type="parTrans" cxnId="{E523E6E2-ED7E-4C0D-AB01-0E4ED0F216C1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F02133D2-8B4B-4C8F-8782-7DE89B6AB533}" type="sibTrans" cxnId="{E523E6E2-ED7E-4C0D-AB01-0E4ED0F216C1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2E68F176-F332-4583-BE41-4D9EC51BC69D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dirty="0">
              <a:latin typeface="Trebuchet MS" panose="020B0603020202020204" pitchFamily="34" charset="0"/>
            </a:rPr>
            <a:t>Ökonomischer und effizienter Ausbau von Netzen</a:t>
          </a:r>
        </a:p>
      </dgm:t>
    </dgm:pt>
    <dgm:pt modelId="{C649AA24-3DAD-4DD7-8DF3-D74EE0DF01FA}" type="parTrans" cxnId="{9FCACF3A-17B8-480B-AAEF-C0E5487D6C24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31071C76-0020-4A30-B3E6-A3C3ECDF3C5B}" type="sibTrans" cxnId="{9FCACF3A-17B8-480B-AAEF-C0E5487D6C24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30A0802E-DCD5-4464-998A-918CFC782552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de-DE" dirty="0">
              <a:latin typeface="Trebuchet MS" panose="020B0603020202020204" pitchFamily="34" charset="0"/>
            </a:rPr>
            <a:t>Bessere Ausschöpfung der Breitbandmilliarde</a:t>
          </a:r>
        </a:p>
      </dgm:t>
    </dgm:pt>
    <dgm:pt modelId="{9E196751-62CA-4D25-AE60-0F742CA6F9F7}" type="sibTrans" cxnId="{C1B20A6A-E089-41C6-8337-50990F0B4144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61237CD7-875F-4F11-B4AA-FB3639341EA7}" type="parTrans" cxnId="{C1B20A6A-E089-41C6-8337-50990F0B4144}">
      <dgm:prSet/>
      <dgm:spPr/>
      <dgm:t>
        <a:bodyPr/>
        <a:lstStyle/>
        <a:p>
          <a:endParaRPr lang="de-DE">
            <a:latin typeface="Trebuchet MS" panose="020B0603020202020204" pitchFamily="34" charset="0"/>
          </a:endParaRPr>
        </a:p>
      </dgm:t>
    </dgm:pt>
    <dgm:pt modelId="{121FEC58-9BF3-40CA-9846-F0AC29184E22}" type="pres">
      <dgm:prSet presAssocID="{B95B7F7C-273D-4474-98A4-DA0111CFFAF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D4F1AED-869B-439F-9FA0-487E412F0115}" type="pres">
      <dgm:prSet presAssocID="{0F545E43-C1CF-469D-87BF-B84D82536956}" presName="comp" presStyleCnt="0"/>
      <dgm:spPr/>
    </dgm:pt>
    <dgm:pt modelId="{6338B42B-6662-45A8-9C22-61E7F559D24C}" type="pres">
      <dgm:prSet presAssocID="{0F545E43-C1CF-469D-87BF-B84D82536956}" presName="box" presStyleLbl="node1" presStyleIdx="0" presStyleCnt="6"/>
      <dgm:spPr/>
      <dgm:t>
        <a:bodyPr/>
        <a:lstStyle/>
        <a:p>
          <a:endParaRPr lang="de-DE"/>
        </a:p>
      </dgm:t>
    </dgm:pt>
    <dgm:pt modelId="{DDEFC242-2512-4D30-9D2D-823E9456B824}" type="pres">
      <dgm:prSet presAssocID="{0F545E43-C1CF-469D-87BF-B84D82536956}" presName="img" presStyleLbl="fgImgPlace1" presStyleIdx="0" presStyleCnt="6"/>
      <dgm:spPr>
        <a:blipFill dpi="0"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l="18221" t="-10324" r="18221" b="-10324"/>
          </a:stretch>
        </a:blipFill>
      </dgm:spPr>
    </dgm:pt>
    <dgm:pt modelId="{43DF1690-EE4F-464B-8B08-80F118371360}" type="pres">
      <dgm:prSet presAssocID="{0F545E43-C1CF-469D-87BF-B84D82536956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AB93012-3E6E-44C7-8223-46CEF35429CC}" type="pres">
      <dgm:prSet presAssocID="{B546C67E-82AA-4F9E-9752-3F45D037AF5F}" presName="spacer" presStyleCnt="0"/>
      <dgm:spPr/>
    </dgm:pt>
    <dgm:pt modelId="{50C5ADF1-057B-4368-AF7B-DD5F2F53EC80}" type="pres">
      <dgm:prSet presAssocID="{49E5169D-F969-4D29-A983-B5C1430890B8}" presName="comp" presStyleCnt="0"/>
      <dgm:spPr/>
    </dgm:pt>
    <dgm:pt modelId="{892EFEDE-9927-4C9B-B6C6-0456FBF138A6}" type="pres">
      <dgm:prSet presAssocID="{49E5169D-F969-4D29-A983-B5C1430890B8}" presName="box" presStyleLbl="node1" presStyleIdx="1" presStyleCnt="6"/>
      <dgm:spPr/>
      <dgm:t>
        <a:bodyPr/>
        <a:lstStyle/>
        <a:p>
          <a:endParaRPr lang="de-DE"/>
        </a:p>
      </dgm:t>
    </dgm:pt>
    <dgm:pt modelId="{46FA23FA-9B2C-4399-9644-91B7332FA6A9}" type="pres">
      <dgm:prSet presAssocID="{49E5169D-F969-4D29-A983-B5C1430890B8}" presName="img" presStyleLbl="fgImgPlace1" presStyleIdx="1" presStyleCnt="6"/>
      <dgm:spPr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l="18221" t="-10324" r="18221" b="-10324"/>
          </a:stretch>
        </a:blipFill>
      </dgm:spPr>
    </dgm:pt>
    <dgm:pt modelId="{C7ECB549-E421-4AF9-8DBB-8EA8EDE1950D}" type="pres">
      <dgm:prSet presAssocID="{49E5169D-F969-4D29-A983-B5C1430890B8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FCC93E-9137-49A2-8908-747F441D6853}" type="pres">
      <dgm:prSet presAssocID="{1C3AA8E9-927F-4A70-8EEB-469EBB5DBE14}" presName="spacer" presStyleCnt="0"/>
      <dgm:spPr/>
    </dgm:pt>
    <dgm:pt modelId="{5C5107F3-C893-49A9-97FC-5BDE8B07D720}" type="pres">
      <dgm:prSet presAssocID="{A5C639B7-4203-4668-B894-6195EF9D29F6}" presName="comp" presStyleCnt="0"/>
      <dgm:spPr/>
    </dgm:pt>
    <dgm:pt modelId="{58FAE43E-2851-435E-8B91-BD792412EAE8}" type="pres">
      <dgm:prSet presAssocID="{A5C639B7-4203-4668-B894-6195EF9D29F6}" presName="box" presStyleLbl="node1" presStyleIdx="2" presStyleCnt="6" custLinFactNeighborX="-2162"/>
      <dgm:spPr/>
      <dgm:t>
        <a:bodyPr/>
        <a:lstStyle/>
        <a:p>
          <a:endParaRPr lang="de-DE"/>
        </a:p>
      </dgm:t>
    </dgm:pt>
    <dgm:pt modelId="{9395AC7D-14A5-47A2-A516-47C04EDE8997}" type="pres">
      <dgm:prSet presAssocID="{A5C639B7-4203-4668-B894-6195EF9D29F6}" presName="img" presStyleLbl="fgImgPlace1" presStyleIdx="2" presStyleCnt="6"/>
      <dgm:spPr>
        <a:blipFill dpi="0"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l="18221" t="-10324" r="18221" b="-10324"/>
          </a:stretch>
        </a:blipFill>
      </dgm:spPr>
    </dgm:pt>
    <dgm:pt modelId="{D92E63AD-1D6C-446F-8BB4-8FE0D8B6F19E}" type="pres">
      <dgm:prSet presAssocID="{A5C639B7-4203-4668-B894-6195EF9D29F6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0E4BAD2-3445-4491-8CF1-741EC41C3F19}" type="pres">
      <dgm:prSet presAssocID="{20C0C1A6-1B9F-4DC9-AE64-9E128E8BB210}" presName="spacer" presStyleCnt="0"/>
      <dgm:spPr/>
    </dgm:pt>
    <dgm:pt modelId="{006D4DB9-27EE-4BC9-8151-3881BB41DF38}" type="pres">
      <dgm:prSet presAssocID="{57C28755-A513-4596-8B3E-D84B8436C492}" presName="comp" presStyleCnt="0"/>
      <dgm:spPr/>
    </dgm:pt>
    <dgm:pt modelId="{A5A1B136-3142-46DD-BFB1-F6C9F2021912}" type="pres">
      <dgm:prSet presAssocID="{57C28755-A513-4596-8B3E-D84B8436C492}" presName="box" presStyleLbl="node1" presStyleIdx="3" presStyleCnt="6"/>
      <dgm:spPr/>
      <dgm:t>
        <a:bodyPr/>
        <a:lstStyle/>
        <a:p>
          <a:endParaRPr lang="de-DE"/>
        </a:p>
      </dgm:t>
    </dgm:pt>
    <dgm:pt modelId="{FC2384A5-2C7E-4FDD-998C-0C59CFE5F302}" type="pres">
      <dgm:prSet presAssocID="{57C28755-A513-4596-8B3E-D84B8436C492}" presName="img" presStyleLbl="fgImgPlace1" presStyleIdx="3" presStyleCnt="6"/>
      <dgm:spPr>
        <a:blipFill dpi="0"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 l="18221" t="-10324" r="18221" b="-10324"/>
          </a:stretch>
        </a:blipFill>
      </dgm:spPr>
    </dgm:pt>
    <dgm:pt modelId="{47793742-E91B-49B8-99C8-1B8A26350673}" type="pres">
      <dgm:prSet presAssocID="{57C28755-A513-4596-8B3E-D84B8436C492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BCAAF63-FC0A-464E-9444-D20540B7E7B7}" type="pres">
      <dgm:prSet presAssocID="{F02133D2-8B4B-4C8F-8782-7DE89B6AB533}" presName="spacer" presStyleCnt="0"/>
      <dgm:spPr/>
    </dgm:pt>
    <dgm:pt modelId="{24F40206-0AD7-4BDF-8FA9-D4DC58041948}" type="pres">
      <dgm:prSet presAssocID="{30A0802E-DCD5-4464-998A-918CFC782552}" presName="comp" presStyleCnt="0"/>
      <dgm:spPr/>
    </dgm:pt>
    <dgm:pt modelId="{1A93BDBC-FFE5-4D99-87EB-154F612C12A1}" type="pres">
      <dgm:prSet presAssocID="{30A0802E-DCD5-4464-998A-918CFC782552}" presName="box" presStyleLbl="node1" presStyleIdx="4" presStyleCnt="6"/>
      <dgm:spPr/>
      <dgm:t>
        <a:bodyPr/>
        <a:lstStyle/>
        <a:p>
          <a:endParaRPr lang="de-DE"/>
        </a:p>
      </dgm:t>
    </dgm:pt>
    <dgm:pt modelId="{1BED3BCE-B1DA-4D29-9D72-EFE0A72A4716}" type="pres">
      <dgm:prSet presAssocID="{30A0802E-DCD5-4464-998A-918CFC782552}" presName="img" presStyleLbl="fgImgPlace1" presStyleIdx="4" presStyleCnt="6"/>
      <dgm:spPr>
        <a:blipFill dpi="0" rotWithShape="1"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 l="18221" t="-10324" r="18221" b="-10324"/>
          </a:stretch>
        </a:blipFill>
      </dgm:spPr>
    </dgm:pt>
    <dgm:pt modelId="{507764F1-12A3-44AC-836D-90533A0DB630}" type="pres">
      <dgm:prSet presAssocID="{30A0802E-DCD5-4464-998A-918CFC782552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C97B44-0413-497F-AFD6-79E9306EED56}" type="pres">
      <dgm:prSet presAssocID="{9E196751-62CA-4D25-AE60-0F742CA6F9F7}" presName="spacer" presStyleCnt="0"/>
      <dgm:spPr/>
    </dgm:pt>
    <dgm:pt modelId="{CF3B9214-E1DB-48AA-AFA2-47C84E7E1D6E}" type="pres">
      <dgm:prSet presAssocID="{2E68F176-F332-4583-BE41-4D9EC51BC69D}" presName="comp" presStyleCnt="0"/>
      <dgm:spPr/>
    </dgm:pt>
    <dgm:pt modelId="{4E43DCC3-9F98-46FC-9E21-567464BE3365}" type="pres">
      <dgm:prSet presAssocID="{2E68F176-F332-4583-BE41-4D9EC51BC69D}" presName="box" presStyleLbl="node1" presStyleIdx="5" presStyleCnt="6"/>
      <dgm:spPr/>
      <dgm:t>
        <a:bodyPr/>
        <a:lstStyle/>
        <a:p>
          <a:endParaRPr lang="de-DE"/>
        </a:p>
      </dgm:t>
    </dgm:pt>
    <dgm:pt modelId="{59F4B333-4503-40FF-8521-6BA0CB328466}" type="pres">
      <dgm:prSet presAssocID="{2E68F176-F332-4583-BE41-4D9EC51BC69D}" presName="img" presStyleLbl="fgImgPlace1" presStyleIdx="5" presStyleCnt="6"/>
      <dgm:spPr>
        <a:blipFill dpi="0" rotWithShape="1"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 l="18221" t="-10324" r="18221" b="-10324"/>
          </a:stretch>
        </a:blipFill>
      </dgm:spPr>
    </dgm:pt>
    <dgm:pt modelId="{D378CE15-2141-4C2D-93CF-06870811DD44}" type="pres">
      <dgm:prSet presAssocID="{2E68F176-F332-4583-BE41-4D9EC51BC69D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3E80E98-C305-4AC3-98E4-23009FEE726E}" type="presOf" srcId="{0F545E43-C1CF-469D-87BF-B84D82536956}" destId="{43DF1690-EE4F-464B-8B08-80F118371360}" srcOrd="1" destOrd="0" presId="urn:microsoft.com/office/officeart/2005/8/layout/vList4"/>
    <dgm:cxn modelId="{E523E6E2-ED7E-4C0D-AB01-0E4ED0F216C1}" srcId="{B95B7F7C-273D-4474-98A4-DA0111CFFAFB}" destId="{57C28755-A513-4596-8B3E-D84B8436C492}" srcOrd="3" destOrd="0" parTransId="{EB5EE673-6480-44A6-B6FC-1F0E0BC613A3}" sibTransId="{F02133D2-8B4B-4C8F-8782-7DE89B6AB533}"/>
    <dgm:cxn modelId="{13C34A69-7C28-4A82-A07E-84FC33CD6636}" type="presOf" srcId="{57C28755-A513-4596-8B3E-D84B8436C492}" destId="{A5A1B136-3142-46DD-BFB1-F6C9F2021912}" srcOrd="0" destOrd="0" presId="urn:microsoft.com/office/officeart/2005/8/layout/vList4"/>
    <dgm:cxn modelId="{9D9D15B8-1AF1-416F-BEB5-18BE86723FEE}" srcId="{B95B7F7C-273D-4474-98A4-DA0111CFFAFB}" destId="{49E5169D-F969-4D29-A983-B5C1430890B8}" srcOrd="1" destOrd="0" parTransId="{4FE8CF7C-27E3-40D7-B0FD-2A28C7FCD869}" sibTransId="{1C3AA8E9-927F-4A70-8EEB-469EBB5DBE14}"/>
    <dgm:cxn modelId="{4FFB8AF8-13D3-44E5-A09F-C6FC304366E0}" srcId="{B95B7F7C-273D-4474-98A4-DA0111CFFAFB}" destId="{0F545E43-C1CF-469D-87BF-B84D82536956}" srcOrd="0" destOrd="0" parTransId="{F45B4A7B-4B1D-46BA-AFE4-BDA3DF5BAF66}" sibTransId="{B546C67E-82AA-4F9E-9752-3F45D037AF5F}"/>
    <dgm:cxn modelId="{7EC6AAD5-B886-4A51-88FB-C26E2EC20BAE}" type="presOf" srcId="{A5C639B7-4203-4668-B894-6195EF9D29F6}" destId="{58FAE43E-2851-435E-8B91-BD792412EAE8}" srcOrd="0" destOrd="0" presId="urn:microsoft.com/office/officeart/2005/8/layout/vList4"/>
    <dgm:cxn modelId="{4775183B-07E0-452E-B296-0107FD4F58D7}" type="presOf" srcId="{2E68F176-F332-4583-BE41-4D9EC51BC69D}" destId="{4E43DCC3-9F98-46FC-9E21-567464BE3365}" srcOrd="0" destOrd="0" presId="urn:microsoft.com/office/officeart/2005/8/layout/vList4"/>
    <dgm:cxn modelId="{88256C12-216E-4C55-BA77-CB79E9E752A7}" type="presOf" srcId="{49E5169D-F969-4D29-A983-B5C1430890B8}" destId="{892EFEDE-9927-4C9B-B6C6-0456FBF138A6}" srcOrd="0" destOrd="0" presId="urn:microsoft.com/office/officeart/2005/8/layout/vList4"/>
    <dgm:cxn modelId="{82433749-06D7-4CA4-A8FB-47C8EBB540E1}" type="presOf" srcId="{49E5169D-F969-4D29-A983-B5C1430890B8}" destId="{C7ECB549-E421-4AF9-8DBB-8EA8EDE1950D}" srcOrd="1" destOrd="0" presId="urn:microsoft.com/office/officeart/2005/8/layout/vList4"/>
    <dgm:cxn modelId="{20B84DD2-6C4F-45C4-AB4F-1896F7D7F1CD}" type="presOf" srcId="{2E68F176-F332-4583-BE41-4D9EC51BC69D}" destId="{D378CE15-2141-4C2D-93CF-06870811DD44}" srcOrd="1" destOrd="0" presId="urn:microsoft.com/office/officeart/2005/8/layout/vList4"/>
    <dgm:cxn modelId="{8016FB93-46C3-42D9-BC49-83142D43A30D}" srcId="{B95B7F7C-273D-4474-98A4-DA0111CFFAFB}" destId="{A5C639B7-4203-4668-B894-6195EF9D29F6}" srcOrd="2" destOrd="0" parTransId="{82C805C8-789E-40F4-972E-E3265FE319A6}" sibTransId="{20C0C1A6-1B9F-4DC9-AE64-9E128E8BB210}"/>
    <dgm:cxn modelId="{9FCACF3A-17B8-480B-AAEF-C0E5487D6C24}" srcId="{B95B7F7C-273D-4474-98A4-DA0111CFFAFB}" destId="{2E68F176-F332-4583-BE41-4D9EC51BC69D}" srcOrd="5" destOrd="0" parTransId="{C649AA24-3DAD-4DD7-8DF3-D74EE0DF01FA}" sibTransId="{31071C76-0020-4A30-B3E6-A3C3ECDF3C5B}"/>
    <dgm:cxn modelId="{C1B20A6A-E089-41C6-8337-50990F0B4144}" srcId="{B95B7F7C-273D-4474-98A4-DA0111CFFAFB}" destId="{30A0802E-DCD5-4464-998A-918CFC782552}" srcOrd="4" destOrd="0" parTransId="{61237CD7-875F-4F11-B4AA-FB3639341EA7}" sibTransId="{9E196751-62CA-4D25-AE60-0F742CA6F9F7}"/>
    <dgm:cxn modelId="{DBA6C994-47C5-4CCC-8EC2-C769D993D73B}" type="presOf" srcId="{A5C639B7-4203-4668-B894-6195EF9D29F6}" destId="{D92E63AD-1D6C-446F-8BB4-8FE0D8B6F19E}" srcOrd="1" destOrd="0" presId="urn:microsoft.com/office/officeart/2005/8/layout/vList4"/>
    <dgm:cxn modelId="{1B60979B-00D3-48B3-BF29-8EC27CAB8D32}" type="presOf" srcId="{0F545E43-C1CF-469D-87BF-B84D82536956}" destId="{6338B42B-6662-45A8-9C22-61E7F559D24C}" srcOrd="0" destOrd="0" presId="urn:microsoft.com/office/officeart/2005/8/layout/vList4"/>
    <dgm:cxn modelId="{A59C4AB9-F2AA-4E41-B28E-10BC1FB8B1B8}" type="presOf" srcId="{57C28755-A513-4596-8B3E-D84B8436C492}" destId="{47793742-E91B-49B8-99C8-1B8A26350673}" srcOrd="1" destOrd="0" presId="urn:microsoft.com/office/officeart/2005/8/layout/vList4"/>
    <dgm:cxn modelId="{A6F74280-BDB3-4411-A46C-435E6F150380}" type="presOf" srcId="{30A0802E-DCD5-4464-998A-918CFC782552}" destId="{507764F1-12A3-44AC-836D-90533A0DB630}" srcOrd="1" destOrd="0" presId="urn:microsoft.com/office/officeart/2005/8/layout/vList4"/>
    <dgm:cxn modelId="{43894DC1-93C9-4671-8581-87F511E040D5}" type="presOf" srcId="{B95B7F7C-273D-4474-98A4-DA0111CFFAFB}" destId="{121FEC58-9BF3-40CA-9846-F0AC29184E22}" srcOrd="0" destOrd="0" presId="urn:microsoft.com/office/officeart/2005/8/layout/vList4"/>
    <dgm:cxn modelId="{304B37E5-ADFE-40B4-BBB4-33DFEDA13D46}" type="presOf" srcId="{30A0802E-DCD5-4464-998A-918CFC782552}" destId="{1A93BDBC-FFE5-4D99-87EB-154F612C12A1}" srcOrd="0" destOrd="0" presId="urn:microsoft.com/office/officeart/2005/8/layout/vList4"/>
    <dgm:cxn modelId="{2133D22E-1905-4B12-BA30-3F7191924723}" type="presParOf" srcId="{121FEC58-9BF3-40CA-9846-F0AC29184E22}" destId="{8D4F1AED-869B-439F-9FA0-487E412F0115}" srcOrd="0" destOrd="0" presId="urn:microsoft.com/office/officeart/2005/8/layout/vList4"/>
    <dgm:cxn modelId="{74344D62-9C09-45BC-91CC-237055310FA8}" type="presParOf" srcId="{8D4F1AED-869B-439F-9FA0-487E412F0115}" destId="{6338B42B-6662-45A8-9C22-61E7F559D24C}" srcOrd="0" destOrd="0" presId="urn:microsoft.com/office/officeart/2005/8/layout/vList4"/>
    <dgm:cxn modelId="{C3F8854D-CC20-4BF9-BD50-1ED6082074DB}" type="presParOf" srcId="{8D4F1AED-869B-439F-9FA0-487E412F0115}" destId="{DDEFC242-2512-4D30-9D2D-823E9456B824}" srcOrd="1" destOrd="0" presId="urn:microsoft.com/office/officeart/2005/8/layout/vList4"/>
    <dgm:cxn modelId="{96F90425-6880-450C-B8A5-12BD9015FEF2}" type="presParOf" srcId="{8D4F1AED-869B-439F-9FA0-487E412F0115}" destId="{43DF1690-EE4F-464B-8B08-80F118371360}" srcOrd="2" destOrd="0" presId="urn:microsoft.com/office/officeart/2005/8/layout/vList4"/>
    <dgm:cxn modelId="{C957D82B-30A0-41EA-810C-1DDF75593BAF}" type="presParOf" srcId="{121FEC58-9BF3-40CA-9846-F0AC29184E22}" destId="{EAB93012-3E6E-44C7-8223-46CEF35429CC}" srcOrd="1" destOrd="0" presId="urn:microsoft.com/office/officeart/2005/8/layout/vList4"/>
    <dgm:cxn modelId="{7B25D990-86D5-4722-80C4-057A0FEDD45D}" type="presParOf" srcId="{121FEC58-9BF3-40CA-9846-F0AC29184E22}" destId="{50C5ADF1-057B-4368-AF7B-DD5F2F53EC80}" srcOrd="2" destOrd="0" presId="urn:microsoft.com/office/officeart/2005/8/layout/vList4"/>
    <dgm:cxn modelId="{D3B5FD5B-BF44-443E-B9F4-703CECAC5402}" type="presParOf" srcId="{50C5ADF1-057B-4368-AF7B-DD5F2F53EC80}" destId="{892EFEDE-9927-4C9B-B6C6-0456FBF138A6}" srcOrd="0" destOrd="0" presId="urn:microsoft.com/office/officeart/2005/8/layout/vList4"/>
    <dgm:cxn modelId="{5B5603A1-7432-4048-A781-FC7F74B620CF}" type="presParOf" srcId="{50C5ADF1-057B-4368-AF7B-DD5F2F53EC80}" destId="{46FA23FA-9B2C-4399-9644-91B7332FA6A9}" srcOrd="1" destOrd="0" presId="urn:microsoft.com/office/officeart/2005/8/layout/vList4"/>
    <dgm:cxn modelId="{32508C74-BED6-4D3D-AA3F-00EFBEA4F916}" type="presParOf" srcId="{50C5ADF1-057B-4368-AF7B-DD5F2F53EC80}" destId="{C7ECB549-E421-4AF9-8DBB-8EA8EDE1950D}" srcOrd="2" destOrd="0" presId="urn:microsoft.com/office/officeart/2005/8/layout/vList4"/>
    <dgm:cxn modelId="{81BEA16F-C9D1-47BB-A511-E3F593139F09}" type="presParOf" srcId="{121FEC58-9BF3-40CA-9846-F0AC29184E22}" destId="{7EFCC93E-9137-49A2-8908-747F441D6853}" srcOrd="3" destOrd="0" presId="urn:microsoft.com/office/officeart/2005/8/layout/vList4"/>
    <dgm:cxn modelId="{74AF9E9D-0004-431F-91AA-D6731606AAFB}" type="presParOf" srcId="{121FEC58-9BF3-40CA-9846-F0AC29184E22}" destId="{5C5107F3-C893-49A9-97FC-5BDE8B07D720}" srcOrd="4" destOrd="0" presId="urn:microsoft.com/office/officeart/2005/8/layout/vList4"/>
    <dgm:cxn modelId="{A32C3791-820F-4EC8-9598-026E611678FA}" type="presParOf" srcId="{5C5107F3-C893-49A9-97FC-5BDE8B07D720}" destId="{58FAE43E-2851-435E-8B91-BD792412EAE8}" srcOrd="0" destOrd="0" presId="urn:microsoft.com/office/officeart/2005/8/layout/vList4"/>
    <dgm:cxn modelId="{9092EF8D-DB1A-4C52-B969-E9AB9EC31468}" type="presParOf" srcId="{5C5107F3-C893-49A9-97FC-5BDE8B07D720}" destId="{9395AC7D-14A5-47A2-A516-47C04EDE8997}" srcOrd="1" destOrd="0" presId="urn:microsoft.com/office/officeart/2005/8/layout/vList4"/>
    <dgm:cxn modelId="{DBC99C93-E777-4C5A-9E89-E08880E7B6FF}" type="presParOf" srcId="{5C5107F3-C893-49A9-97FC-5BDE8B07D720}" destId="{D92E63AD-1D6C-446F-8BB4-8FE0D8B6F19E}" srcOrd="2" destOrd="0" presId="urn:microsoft.com/office/officeart/2005/8/layout/vList4"/>
    <dgm:cxn modelId="{4A793C1E-6468-4BD4-9F30-B21806D8A9CB}" type="presParOf" srcId="{121FEC58-9BF3-40CA-9846-F0AC29184E22}" destId="{E0E4BAD2-3445-4491-8CF1-741EC41C3F19}" srcOrd="5" destOrd="0" presId="urn:microsoft.com/office/officeart/2005/8/layout/vList4"/>
    <dgm:cxn modelId="{3BAF9910-D39F-43C7-9624-13BACC61586E}" type="presParOf" srcId="{121FEC58-9BF3-40CA-9846-F0AC29184E22}" destId="{006D4DB9-27EE-4BC9-8151-3881BB41DF38}" srcOrd="6" destOrd="0" presId="urn:microsoft.com/office/officeart/2005/8/layout/vList4"/>
    <dgm:cxn modelId="{C894CC70-8DB6-48F2-A3A7-104993F290E8}" type="presParOf" srcId="{006D4DB9-27EE-4BC9-8151-3881BB41DF38}" destId="{A5A1B136-3142-46DD-BFB1-F6C9F2021912}" srcOrd="0" destOrd="0" presId="urn:microsoft.com/office/officeart/2005/8/layout/vList4"/>
    <dgm:cxn modelId="{8AF9F327-DBEB-4CF9-99F5-2A4B09AAAB1B}" type="presParOf" srcId="{006D4DB9-27EE-4BC9-8151-3881BB41DF38}" destId="{FC2384A5-2C7E-4FDD-998C-0C59CFE5F302}" srcOrd="1" destOrd="0" presId="urn:microsoft.com/office/officeart/2005/8/layout/vList4"/>
    <dgm:cxn modelId="{F9752057-DDA6-4D3C-A5D9-A7C0F568A562}" type="presParOf" srcId="{006D4DB9-27EE-4BC9-8151-3881BB41DF38}" destId="{47793742-E91B-49B8-99C8-1B8A26350673}" srcOrd="2" destOrd="0" presId="urn:microsoft.com/office/officeart/2005/8/layout/vList4"/>
    <dgm:cxn modelId="{96AE4447-3766-45C2-94A0-2FA4645BFEC3}" type="presParOf" srcId="{121FEC58-9BF3-40CA-9846-F0AC29184E22}" destId="{8BCAAF63-FC0A-464E-9444-D20540B7E7B7}" srcOrd="7" destOrd="0" presId="urn:microsoft.com/office/officeart/2005/8/layout/vList4"/>
    <dgm:cxn modelId="{6551AD12-05E9-42FC-98AA-38058367E388}" type="presParOf" srcId="{121FEC58-9BF3-40CA-9846-F0AC29184E22}" destId="{24F40206-0AD7-4BDF-8FA9-D4DC58041948}" srcOrd="8" destOrd="0" presId="urn:microsoft.com/office/officeart/2005/8/layout/vList4"/>
    <dgm:cxn modelId="{D565E5FA-7A54-402D-960E-F54E61437D0A}" type="presParOf" srcId="{24F40206-0AD7-4BDF-8FA9-D4DC58041948}" destId="{1A93BDBC-FFE5-4D99-87EB-154F612C12A1}" srcOrd="0" destOrd="0" presId="urn:microsoft.com/office/officeart/2005/8/layout/vList4"/>
    <dgm:cxn modelId="{ACFF43C1-E40C-4274-968E-627D68C275EF}" type="presParOf" srcId="{24F40206-0AD7-4BDF-8FA9-D4DC58041948}" destId="{1BED3BCE-B1DA-4D29-9D72-EFE0A72A4716}" srcOrd="1" destOrd="0" presId="urn:microsoft.com/office/officeart/2005/8/layout/vList4"/>
    <dgm:cxn modelId="{8DDC374A-2CF1-4BBD-84DA-334171BB3CB3}" type="presParOf" srcId="{24F40206-0AD7-4BDF-8FA9-D4DC58041948}" destId="{507764F1-12A3-44AC-836D-90533A0DB630}" srcOrd="2" destOrd="0" presId="urn:microsoft.com/office/officeart/2005/8/layout/vList4"/>
    <dgm:cxn modelId="{D4D7E267-BC59-46A4-B342-DEDC9F4C78E7}" type="presParOf" srcId="{121FEC58-9BF3-40CA-9846-F0AC29184E22}" destId="{C2C97B44-0413-497F-AFD6-79E9306EED56}" srcOrd="9" destOrd="0" presId="urn:microsoft.com/office/officeart/2005/8/layout/vList4"/>
    <dgm:cxn modelId="{B501C72D-27C3-46C0-AFD7-F04658B62F03}" type="presParOf" srcId="{121FEC58-9BF3-40CA-9846-F0AC29184E22}" destId="{CF3B9214-E1DB-48AA-AFA2-47C84E7E1D6E}" srcOrd="10" destOrd="0" presId="urn:microsoft.com/office/officeart/2005/8/layout/vList4"/>
    <dgm:cxn modelId="{9C09B30E-03AC-46AE-9219-3A72D6ABAE05}" type="presParOf" srcId="{CF3B9214-E1DB-48AA-AFA2-47C84E7E1D6E}" destId="{4E43DCC3-9F98-46FC-9E21-567464BE3365}" srcOrd="0" destOrd="0" presId="urn:microsoft.com/office/officeart/2005/8/layout/vList4"/>
    <dgm:cxn modelId="{6D6BF44E-120E-446F-9FF5-86AB7665E629}" type="presParOf" srcId="{CF3B9214-E1DB-48AA-AFA2-47C84E7E1D6E}" destId="{59F4B333-4503-40FF-8521-6BA0CB328466}" srcOrd="1" destOrd="0" presId="urn:microsoft.com/office/officeart/2005/8/layout/vList4"/>
    <dgm:cxn modelId="{0FA93336-16C3-4D53-95CA-AA1A77B2BF99}" type="presParOf" srcId="{CF3B9214-E1DB-48AA-AFA2-47C84E7E1D6E}" destId="{D378CE15-2141-4C2D-93CF-06870811DD4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40B322-B675-4E2C-8C7D-A2EAE7C796AC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ED2E35B6-2C93-4C85-9BF8-670297AAD153}">
      <dgm:prSet phldrT="[Text]"/>
      <dgm:spPr/>
      <dgm:t>
        <a:bodyPr/>
        <a:lstStyle/>
        <a:p>
          <a:r>
            <a:rPr lang="de-DE" dirty="0">
              <a:latin typeface="+mn-lt"/>
            </a:rPr>
            <a:t>Synergien heben!</a:t>
          </a:r>
        </a:p>
      </dgm:t>
    </dgm:pt>
    <dgm:pt modelId="{04D19C48-30D5-4DD6-98F9-901CE1733977}" type="parTrans" cxnId="{8F1AFD77-915D-4DD0-AC22-375D02921664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D8038F6E-0DA9-4720-A90B-80CFE3571100}" type="sibTrans" cxnId="{8F1AFD77-915D-4DD0-AC22-375D02921664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B3B78ED2-78AE-4942-B18F-FB4F3D410657}">
      <dgm:prSet phldrT="[Text]"/>
      <dgm:spPr/>
      <dgm:t>
        <a:bodyPr/>
        <a:lstStyle/>
        <a:p>
          <a:r>
            <a:rPr lang="de-DE" dirty="0">
              <a:latin typeface="+mn-lt"/>
            </a:rPr>
            <a:t>Unterstützung für Mitverlegungen bei Straßensanierungen, Wasserleitungsbau, etc.</a:t>
          </a:r>
        </a:p>
      </dgm:t>
    </dgm:pt>
    <dgm:pt modelId="{9FB0B56E-5281-402A-932D-3CCAB08CB476}" type="parTrans" cxnId="{6A04C3E6-CDD3-45DD-909C-95E7CA239DA7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8AE12EDB-3079-41A7-B834-97549FDE9258}" type="sibTrans" cxnId="{6A04C3E6-CDD3-45DD-909C-95E7CA239DA7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96200F41-165F-4D3E-A54F-357992141F34}">
      <dgm:prSet phldrT="[Text]"/>
      <dgm:spPr/>
      <dgm:t>
        <a:bodyPr/>
        <a:lstStyle/>
        <a:p>
          <a:r>
            <a:rPr lang="de-DE" dirty="0">
              <a:latin typeface="+mn-lt"/>
            </a:rPr>
            <a:t>zukunftssichere Infrastruktur</a:t>
          </a:r>
        </a:p>
      </dgm:t>
    </dgm:pt>
    <dgm:pt modelId="{C2F59E5A-A60D-427F-848A-2BF210ADAB3D}" type="parTrans" cxnId="{CEEB36BA-8D9A-4D71-931E-1599EE6DFECA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0254657D-BEF8-4BA4-A569-0125C10BDC1B}" type="sibTrans" cxnId="{CEEB36BA-8D9A-4D71-931E-1599EE6DFECA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D3D51134-9AB0-4829-BCB7-89F1FA76E7A1}">
      <dgm:prSet phldrT="[Text]"/>
      <dgm:spPr/>
      <dgm:t>
        <a:bodyPr/>
        <a:lstStyle/>
        <a:p>
          <a:r>
            <a:rPr lang="de-DE" dirty="0">
              <a:latin typeface="+mn-lt"/>
            </a:rPr>
            <a:t>Zukunftssichere Infrastruktur!</a:t>
          </a:r>
        </a:p>
      </dgm:t>
    </dgm:pt>
    <dgm:pt modelId="{FA0E3091-F8D1-4938-BA9B-0F63D3E648E1}" type="parTrans" cxnId="{E36B08E8-2655-44A6-B66B-E2DB213FC914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FC537606-92B8-4BF2-BE20-80B5C8AB41A0}" type="sibTrans" cxnId="{E36B08E8-2655-44A6-B66B-E2DB213FC914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6E325674-48A4-470C-86BE-38E2E46F4B91}">
      <dgm:prSet phldrT="[Text]"/>
      <dgm:spPr/>
      <dgm:t>
        <a:bodyPr/>
        <a:lstStyle/>
        <a:p>
          <a:r>
            <a:rPr lang="de-DE" dirty="0">
              <a:latin typeface="+mn-lt"/>
            </a:rPr>
            <a:t>Gut und leistbar!</a:t>
          </a:r>
        </a:p>
      </dgm:t>
    </dgm:pt>
    <dgm:pt modelId="{7673451E-A35C-4477-9DB8-F51037D57CE5}" type="parTrans" cxnId="{3B2236B1-0EF3-456E-8BC7-6A35D429C8FB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5803C561-651C-403C-99E9-B7CF77836EFC}" type="sibTrans" cxnId="{3B2236B1-0EF3-456E-8BC7-6A35D429C8FB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6625F5C6-1B3A-41AF-A94C-8059C399C258}">
      <dgm:prSet phldrT="[Text]"/>
      <dgm:spPr/>
      <dgm:t>
        <a:bodyPr/>
        <a:lstStyle/>
        <a:p>
          <a:r>
            <a:rPr lang="de-DE" dirty="0">
              <a:latin typeface="+mn-lt"/>
            </a:rPr>
            <a:t>Attraktiver Standort!</a:t>
          </a:r>
        </a:p>
      </dgm:t>
    </dgm:pt>
    <dgm:pt modelId="{0EC47CB9-315A-421C-A80B-3B65FACBD5FE}" type="parTrans" cxnId="{37DE253E-4578-4034-A07E-B5A94FC237DF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F438C185-C7D2-4CEF-BC52-701640859B8E}" type="sibTrans" cxnId="{37DE253E-4578-4034-A07E-B5A94FC237DF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2AF154A0-6F84-441C-A1AA-201141E77334}">
      <dgm:prSet phldrT="[Text]"/>
      <dgm:spPr/>
      <dgm:t>
        <a:bodyPr/>
        <a:lstStyle/>
        <a:p>
          <a:r>
            <a:rPr lang="de-DE" dirty="0">
              <a:latin typeface="+mn-lt"/>
            </a:rPr>
            <a:t>Bleibt in Steirerhand!</a:t>
          </a:r>
        </a:p>
      </dgm:t>
    </dgm:pt>
    <dgm:pt modelId="{10D9157C-453B-4DB7-8268-89673EA82437}" type="parTrans" cxnId="{0D504A73-887B-473C-BDF6-5BB645208CFC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B0E02D6D-3FDC-4487-8BCA-A4B578066366}" type="sibTrans" cxnId="{0D504A73-887B-473C-BDF6-5BB645208CFC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538B98FF-4850-477C-90EE-B47246E79767}">
      <dgm:prSet phldrT="[Text]"/>
      <dgm:spPr/>
      <dgm:t>
        <a:bodyPr/>
        <a:lstStyle/>
        <a:p>
          <a:r>
            <a:rPr lang="de-DE" dirty="0">
              <a:latin typeface="+mn-lt"/>
            </a:rPr>
            <a:t>Leistbares High-Speed-Netz für Bewohner und Betriebe</a:t>
          </a:r>
        </a:p>
      </dgm:t>
    </dgm:pt>
    <dgm:pt modelId="{698FBA64-4B4E-4A4A-A9EF-B8D8F79E042B}" type="parTrans" cxnId="{D8504E35-55F8-43B4-99D1-680A406536A7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C74B35A4-1A73-4C62-BB15-EBE88E9498BE}" type="sibTrans" cxnId="{D8504E35-55F8-43B4-99D1-680A406536A7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ED6CB91C-FF7B-470D-B2C1-766422EB3A91}">
      <dgm:prSet phldrT="[Text]"/>
      <dgm:spPr/>
      <dgm:t>
        <a:bodyPr/>
        <a:lstStyle/>
        <a:p>
          <a:r>
            <a:rPr lang="de-DE" dirty="0">
              <a:latin typeface="+mn-lt"/>
            </a:rPr>
            <a:t>Betriebsstandorte absichern</a:t>
          </a:r>
        </a:p>
      </dgm:t>
    </dgm:pt>
    <dgm:pt modelId="{F893902F-F143-4477-9C5A-5F6BF1CCEC5B}" type="parTrans" cxnId="{23C7AB95-A105-4E53-87BF-AC876F18D5EE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26E9C4F7-5E99-43CE-A4D1-5887EF2587AE}" type="sibTrans" cxnId="{23C7AB95-A105-4E53-87BF-AC876F18D5EE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420A0092-8FE4-4AE3-AE69-64375FBA9F43}">
      <dgm:prSet phldrT="[Text]"/>
      <dgm:spPr/>
      <dgm:t>
        <a:bodyPr/>
        <a:lstStyle/>
        <a:p>
          <a:r>
            <a:rPr lang="de-DE" dirty="0">
              <a:latin typeface="+mn-lt"/>
            </a:rPr>
            <a:t>Das passive Netz bleibt in Landesbesitz, wird an Betreiber verpachtet</a:t>
          </a:r>
        </a:p>
      </dgm:t>
    </dgm:pt>
    <dgm:pt modelId="{3D2BE869-7C6C-4C31-84F8-8A171DA15F04}" type="parTrans" cxnId="{D14914E3-FEC2-4852-9351-69EA942470C2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5B146841-88B7-4F5A-AD6C-DC2EBE68B1BD}" type="sibTrans" cxnId="{D14914E3-FEC2-4852-9351-69EA942470C2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8311F264-95B4-482E-8EE7-6B4463D86925}">
      <dgm:prSet phldrT="[Text]"/>
      <dgm:spPr/>
      <dgm:t>
        <a:bodyPr/>
        <a:lstStyle/>
        <a:p>
          <a:r>
            <a:rPr lang="de-AT" dirty="0">
              <a:latin typeface="+mn-lt"/>
            </a:rPr>
            <a:t>Aufwertung der Grundstücke</a:t>
          </a:r>
          <a:endParaRPr lang="de-DE" dirty="0">
            <a:latin typeface="+mn-lt"/>
          </a:endParaRPr>
        </a:p>
      </dgm:t>
    </dgm:pt>
    <dgm:pt modelId="{743F68DE-8561-48F3-84CC-BB2075EED3C9}" type="parTrans" cxnId="{5686FF29-232D-4845-BE8D-50DF5ED7E6E8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DC4FA7E1-EF7C-4057-A7FB-BF9F9CD192AE}" type="sibTrans" cxnId="{5686FF29-232D-4845-BE8D-50DF5ED7E6E8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6D0144DE-11F4-49FA-866C-18920EEF4109}">
      <dgm:prSet phldrT="[Text]"/>
      <dgm:spPr/>
      <dgm:t>
        <a:bodyPr/>
        <a:lstStyle/>
        <a:p>
          <a:r>
            <a:rPr lang="de-DE" dirty="0">
              <a:latin typeface="+mn-lt"/>
            </a:rPr>
            <a:t>Ausbau dort, wo etablierte Anbieter nicht investieren</a:t>
          </a:r>
        </a:p>
      </dgm:t>
    </dgm:pt>
    <dgm:pt modelId="{DFE299E8-C9CB-45E9-AD8C-426C0AD75A8E}" type="parTrans" cxnId="{DB4BD5E3-6633-4BC9-995B-04BFC493EB2C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7FF70539-C050-494E-8913-9D3CFDA0DD1C}" type="sibTrans" cxnId="{DB4BD5E3-6633-4BC9-995B-04BFC493EB2C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BD1E1A84-7C10-4BF4-8D04-DB4750E01777}">
      <dgm:prSet/>
      <dgm:spPr/>
      <dgm:t>
        <a:bodyPr/>
        <a:lstStyle/>
        <a:p>
          <a:r>
            <a:rPr lang="de-DE" dirty="0">
              <a:latin typeface="+mn-lt"/>
            </a:rPr>
            <a:t>Ein klarer Plan!</a:t>
          </a:r>
        </a:p>
      </dgm:t>
    </dgm:pt>
    <dgm:pt modelId="{0B786A92-1E46-44F2-BC56-C9EA763778A9}" type="parTrans" cxnId="{442C4398-F83B-43C5-A6AD-3FE00113F2AB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710AB2B1-80BB-4CC4-8922-359FA8CA3716}" type="sibTrans" cxnId="{442C4398-F83B-43C5-A6AD-3FE00113F2AB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3C3CEF95-E998-4278-97E2-56ECD7180245}">
      <dgm:prSet/>
      <dgm:spPr/>
      <dgm:t>
        <a:bodyPr/>
        <a:lstStyle/>
        <a:p>
          <a:r>
            <a:rPr lang="de-DE" dirty="0">
              <a:latin typeface="+mn-lt"/>
            </a:rPr>
            <a:t>Einheitlicher Masterplan</a:t>
          </a:r>
        </a:p>
      </dgm:t>
    </dgm:pt>
    <dgm:pt modelId="{35A5350F-2ADB-492B-BB65-20790164CAEC}" type="parTrans" cxnId="{0903E741-4F31-499E-B809-6976F9F0ABF3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0634A3B9-D42C-47F4-BAEC-C2BA8738BE61}" type="sibTrans" cxnId="{0903E741-4F31-499E-B809-6976F9F0ABF3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E2E54FD3-3D10-40DA-9540-35089879003A}">
      <dgm:prSet/>
      <dgm:spPr/>
      <dgm:t>
        <a:bodyPr/>
        <a:lstStyle/>
        <a:p>
          <a:r>
            <a:rPr lang="de-DE" dirty="0">
              <a:latin typeface="+mn-lt"/>
            </a:rPr>
            <a:t>Aufgrabungskataster</a:t>
          </a:r>
        </a:p>
      </dgm:t>
    </dgm:pt>
    <dgm:pt modelId="{7C44B153-04F7-421A-BB43-FFC1356C9989}" type="parTrans" cxnId="{AE2668AF-BBC6-495C-BA71-0E48D367190B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B273A356-E8CA-4B4C-ACAC-03C179E72014}" type="sibTrans" cxnId="{AE2668AF-BBC6-495C-BA71-0E48D367190B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95955925-2EC0-44A1-8B7C-B5B30BB2DBE3}">
      <dgm:prSet/>
      <dgm:spPr/>
      <dgm:t>
        <a:bodyPr/>
        <a:lstStyle/>
        <a:p>
          <a:r>
            <a:rPr lang="de-DE">
              <a:latin typeface="+mn-lt"/>
            </a:rPr>
            <a:t>Alles in einem Tool</a:t>
          </a:r>
          <a:endParaRPr lang="de-DE" dirty="0">
            <a:latin typeface="+mn-lt"/>
          </a:endParaRPr>
        </a:p>
      </dgm:t>
    </dgm:pt>
    <dgm:pt modelId="{EA273908-AEF9-4F09-95B3-F798E85769C0}" type="parTrans" cxnId="{A3DA5BA5-C0C9-4468-9FC5-E4A3C1AB47EE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6158ACEF-93B1-4978-A94D-1CD2178D7E10}" type="sibTrans" cxnId="{A3DA5BA5-C0C9-4468-9FC5-E4A3C1AB47EE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371F66D5-6BA8-4018-984F-00C937C3BF3F}">
      <dgm:prSet/>
      <dgm:spPr/>
      <dgm:t>
        <a:bodyPr/>
        <a:lstStyle/>
        <a:p>
          <a:r>
            <a:rPr lang="de-DE" dirty="0">
              <a:latin typeface="+mn-lt"/>
            </a:rPr>
            <a:t>Information bieten!</a:t>
          </a:r>
        </a:p>
      </dgm:t>
    </dgm:pt>
    <dgm:pt modelId="{CAC50313-F991-4836-A180-6F6E6393B4E5}" type="parTrans" cxnId="{EBDD3DF5-D5B4-4BA3-BA09-E48FE0F084E8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4508A2DE-B86E-4AE0-898E-E9752FF6ACD6}" type="sibTrans" cxnId="{EBDD3DF5-D5B4-4BA3-BA09-E48FE0F084E8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637ADBFC-B324-4758-8A2E-FAF5AB2BB45C}">
      <dgm:prSet/>
      <dgm:spPr/>
      <dgm:t>
        <a:bodyPr/>
        <a:lstStyle/>
        <a:p>
          <a:r>
            <a:rPr lang="de-DE" dirty="0">
              <a:latin typeface="+mn-lt"/>
            </a:rPr>
            <a:t>Veranstaltungen</a:t>
          </a:r>
        </a:p>
      </dgm:t>
    </dgm:pt>
    <dgm:pt modelId="{FBD698ED-92EA-4DAF-BBAF-831ACEE06FDD}" type="parTrans" cxnId="{C1E48221-F426-42B1-BEEA-26F942D7BBFA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092C4309-4A61-4DF8-AB12-7325DBABBAB2}" type="sibTrans" cxnId="{C1E48221-F426-42B1-BEEA-26F942D7BBFA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4129371C-7827-444F-956F-60105D64D06F}">
      <dgm:prSet/>
      <dgm:spPr/>
      <dgm:t>
        <a:bodyPr/>
        <a:lstStyle/>
        <a:p>
          <a:r>
            <a:rPr lang="de-DE">
              <a:latin typeface="+mn-lt"/>
            </a:rPr>
            <a:t>Beratung</a:t>
          </a:r>
          <a:endParaRPr lang="de-DE" dirty="0">
            <a:latin typeface="+mn-lt"/>
          </a:endParaRPr>
        </a:p>
      </dgm:t>
    </dgm:pt>
    <dgm:pt modelId="{0A72590C-7793-4500-9093-1133CD0FA9AB}" type="parTrans" cxnId="{5ABD477D-E8CB-49B3-8E81-1A347D9848A2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20746B6B-8955-49D2-8FE9-EAEC851A1F79}" type="sibTrans" cxnId="{5ABD477D-E8CB-49B3-8E81-1A347D9848A2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7B9E6966-7DC4-49DC-A6C5-8F4A93B19F5F}">
      <dgm:prSet/>
      <dgm:spPr/>
      <dgm:t>
        <a:bodyPr/>
        <a:lstStyle/>
        <a:p>
          <a:r>
            <a:rPr lang="de-DE">
              <a:latin typeface="+mn-lt"/>
            </a:rPr>
            <a:t>Handbücher</a:t>
          </a:r>
          <a:endParaRPr lang="de-DE" dirty="0">
            <a:latin typeface="+mn-lt"/>
          </a:endParaRPr>
        </a:p>
      </dgm:t>
    </dgm:pt>
    <dgm:pt modelId="{56B63C4D-9506-4DA0-ACDE-1DB40603C4A7}" type="parTrans" cxnId="{4BC34F2A-FF3C-45D1-AB99-4659C1985BBD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73E3C26A-D736-4AD9-87AC-8BA7D83D57E7}" type="sibTrans" cxnId="{4BC34F2A-FF3C-45D1-AB99-4659C1985BBD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4D7A9D7B-7C1C-42DA-BA1D-D22C51DA8B43}">
      <dgm:prSet/>
      <dgm:spPr/>
      <dgm:t>
        <a:bodyPr/>
        <a:lstStyle/>
        <a:p>
          <a:r>
            <a:rPr lang="de-DE">
              <a:latin typeface="+mn-lt"/>
            </a:rPr>
            <a:t>Leitfaden</a:t>
          </a:r>
          <a:endParaRPr lang="de-DE" dirty="0">
            <a:latin typeface="+mn-lt"/>
          </a:endParaRPr>
        </a:p>
      </dgm:t>
    </dgm:pt>
    <dgm:pt modelId="{F402E32C-38AD-4D75-B8AF-A1BD675CB1C0}" type="parTrans" cxnId="{531E9E2A-6BA1-4746-8C17-6E911F09E3E6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CA96DF86-2599-4DE9-A2B1-EDE2D31EDE4B}" type="sibTrans" cxnId="{531E9E2A-6BA1-4746-8C17-6E911F09E3E6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2EC13034-3004-4CAA-911D-62CE5CD2309F}">
      <dgm:prSet/>
      <dgm:spPr/>
      <dgm:t>
        <a:bodyPr/>
        <a:lstStyle/>
        <a:p>
          <a:r>
            <a:rPr lang="de-DE">
              <a:latin typeface="+mn-lt"/>
            </a:rPr>
            <a:t>Pressetexte</a:t>
          </a:r>
          <a:endParaRPr lang="de-DE" dirty="0">
            <a:latin typeface="+mn-lt"/>
          </a:endParaRPr>
        </a:p>
      </dgm:t>
    </dgm:pt>
    <dgm:pt modelId="{3C5F2485-C309-4CF5-9E63-9D92892A885E}" type="parTrans" cxnId="{5AA74282-568B-483B-B05E-F2A20126D13D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275F4C6E-6DB6-4F56-8208-99117E2917FD}" type="sibTrans" cxnId="{5AA74282-568B-483B-B05E-F2A20126D13D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602D02CB-1775-4C2F-B48C-889F9364DEE8}">
      <dgm:prSet/>
      <dgm:spPr/>
      <dgm:t>
        <a:bodyPr/>
        <a:lstStyle/>
        <a:p>
          <a:r>
            <a:rPr lang="de-DE" dirty="0">
              <a:latin typeface="+mn-lt"/>
            </a:rPr>
            <a:t>Entlastung schaffen!</a:t>
          </a:r>
        </a:p>
      </dgm:t>
    </dgm:pt>
    <dgm:pt modelId="{9B80086F-9030-4439-8016-7AA01DBA1F3B}" type="parTrans" cxnId="{29C01DC8-60BA-4E60-91C1-04881184D02E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AD93EA50-A195-4168-A175-C5BC66474A35}" type="sibTrans" cxnId="{29C01DC8-60BA-4E60-91C1-04881184D02E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17BA8CA4-0FBC-4E9D-8EE9-AE2811E44F97}">
      <dgm:prSet/>
      <dgm:spPr/>
      <dgm:t>
        <a:bodyPr/>
        <a:lstStyle/>
        <a:p>
          <a:r>
            <a:rPr lang="de-DE" dirty="0">
              <a:latin typeface="+mn-lt"/>
            </a:rPr>
            <a:t>Betrieb und Verwaltung von Netzen durch SBIDI</a:t>
          </a:r>
        </a:p>
      </dgm:t>
    </dgm:pt>
    <dgm:pt modelId="{97B69927-1AAC-4D5D-9FB3-FE4A9891ABCC}" type="parTrans" cxnId="{0A296C2E-1A8E-43FD-99A8-A1878A8D338F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41D45400-C31C-40B1-8023-4FB37327F137}" type="sibTrans" cxnId="{0A296C2E-1A8E-43FD-99A8-A1878A8D338F}">
      <dgm:prSet/>
      <dgm:spPr/>
      <dgm:t>
        <a:bodyPr/>
        <a:lstStyle/>
        <a:p>
          <a:endParaRPr lang="de-DE">
            <a:latin typeface="+mn-lt"/>
          </a:endParaRPr>
        </a:p>
      </dgm:t>
    </dgm:pt>
    <dgm:pt modelId="{FFEE6ADE-7891-49B5-87D1-2357E589CD20}">
      <dgm:prSet/>
      <dgm:spPr/>
      <dgm:t>
        <a:bodyPr/>
        <a:lstStyle/>
        <a:p>
          <a:r>
            <a:rPr lang="de-DE" dirty="0">
              <a:latin typeface="+mn-lt"/>
            </a:rPr>
            <a:t>Technische Unterstützung</a:t>
          </a:r>
        </a:p>
      </dgm:t>
    </dgm:pt>
    <dgm:pt modelId="{84952902-1B92-49E0-B432-57581C184E52}" type="parTrans" cxnId="{C91A1390-28EA-438A-9740-95A961090ED3}">
      <dgm:prSet/>
      <dgm:spPr/>
      <dgm:t>
        <a:bodyPr/>
        <a:lstStyle/>
        <a:p>
          <a:endParaRPr lang="de-AT"/>
        </a:p>
      </dgm:t>
    </dgm:pt>
    <dgm:pt modelId="{A27536C0-1AEA-4974-A315-E31BE1E1F76D}" type="sibTrans" cxnId="{C91A1390-28EA-438A-9740-95A961090ED3}">
      <dgm:prSet/>
      <dgm:spPr/>
      <dgm:t>
        <a:bodyPr/>
        <a:lstStyle/>
        <a:p>
          <a:endParaRPr lang="de-AT"/>
        </a:p>
      </dgm:t>
    </dgm:pt>
    <dgm:pt modelId="{4BE55C71-B234-484B-A939-63F8F85B0120}" type="pres">
      <dgm:prSet presAssocID="{C340B322-B675-4E2C-8C7D-A2EAE7C796AC}" presName="diagram" presStyleCnt="0">
        <dgm:presLayoutVars>
          <dgm:dir/>
          <dgm:animLvl val="lvl"/>
          <dgm:resizeHandles val="exact"/>
        </dgm:presLayoutVars>
      </dgm:prSet>
      <dgm:spPr/>
    </dgm:pt>
    <dgm:pt modelId="{CA950F5B-BE9F-41F1-806B-CF76A6A7B131}" type="pres">
      <dgm:prSet presAssocID="{BD1E1A84-7C10-4BF4-8D04-DB4750E01777}" presName="compNode" presStyleCnt="0"/>
      <dgm:spPr/>
    </dgm:pt>
    <dgm:pt modelId="{C71ECDAA-60E1-4D90-83BC-3A9E0CB0130B}" type="pres">
      <dgm:prSet presAssocID="{BD1E1A84-7C10-4BF4-8D04-DB4750E01777}" presName="childRect" presStyleLbl="bgAcc1" presStyleIdx="0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8DF5429-EFB1-4B01-A8CC-2C046E0F7C1F}" type="pres">
      <dgm:prSet presAssocID="{BD1E1A84-7C10-4BF4-8D04-DB4750E0177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8715065-389F-4525-B251-389DCAB9A899}" type="pres">
      <dgm:prSet presAssocID="{BD1E1A84-7C10-4BF4-8D04-DB4750E01777}" presName="parentRect" presStyleLbl="alignNode1" presStyleIdx="0" presStyleCnt="8"/>
      <dgm:spPr/>
      <dgm:t>
        <a:bodyPr/>
        <a:lstStyle/>
        <a:p>
          <a:endParaRPr lang="de-DE"/>
        </a:p>
      </dgm:t>
    </dgm:pt>
    <dgm:pt modelId="{9C54C98E-A601-47DE-8FCA-4EE7E03B7C93}" type="pres">
      <dgm:prSet presAssocID="{BD1E1A84-7C10-4BF4-8D04-DB4750E01777}" presName="adorn" presStyleLbl="fgAccFollowNode1" presStyleIdx="0" presStyleCnt="8"/>
      <dgm:spPr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</dgm:spPr>
    </dgm:pt>
    <dgm:pt modelId="{7CF77389-8F17-4B79-BE4D-77278074DC1C}" type="pres">
      <dgm:prSet presAssocID="{710AB2B1-80BB-4CC4-8922-359FA8CA3716}" presName="sibTrans" presStyleLbl="sibTrans2D1" presStyleIdx="0" presStyleCnt="0"/>
      <dgm:spPr/>
      <dgm:t>
        <a:bodyPr/>
        <a:lstStyle/>
        <a:p>
          <a:endParaRPr lang="de-DE"/>
        </a:p>
      </dgm:t>
    </dgm:pt>
    <dgm:pt modelId="{61C19F89-49A2-4852-96F0-23BEF86CE9E3}" type="pres">
      <dgm:prSet presAssocID="{371F66D5-6BA8-4018-984F-00C937C3BF3F}" presName="compNode" presStyleCnt="0"/>
      <dgm:spPr/>
    </dgm:pt>
    <dgm:pt modelId="{4DB5BDEF-550A-42E7-97E1-61DAB6A3710A}" type="pres">
      <dgm:prSet presAssocID="{371F66D5-6BA8-4018-984F-00C937C3BF3F}" presName="childRect" presStyleLbl="bgAcc1" presStyleIdx="1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606AFEE-D543-465C-B644-D82BEE76CEB4}" type="pres">
      <dgm:prSet presAssocID="{371F66D5-6BA8-4018-984F-00C937C3BF3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7090641-570A-46D0-AA12-6677DB3E8856}" type="pres">
      <dgm:prSet presAssocID="{371F66D5-6BA8-4018-984F-00C937C3BF3F}" presName="parentRect" presStyleLbl="alignNode1" presStyleIdx="1" presStyleCnt="8"/>
      <dgm:spPr/>
      <dgm:t>
        <a:bodyPr/>
        <a:lstStyle/>
        <a:p>
          <a:endParaRPr lang="de-DE"/>
        </a:p>
      </dgm:t>
    </dgm:pt>
    <dgm:pt modelId="{F0B6BB52-C3AE-4356-8FE4-13C198205AA8}" type="pres">
      <dgm:prSet presAssocID="{371F66D5-6BA8-4018-984F-00C937C3BF3F}" presName="adorn" presStyleLbl="fgAccFollowNode1" presStyleIdx="1" presStyleCnt="8"/>
      <dgm:spPr>
        <a:blipFill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</dgm:spPr>
    </dgm:pt>
    <dgm:pt modelId="{3F70F343-E324-45F9-A20F-A7669946376D}" type="pres">
      <dgm:prSet presAssocID="{4508A2DE-B86E-4AE0-898E-E9752FF6ACD6}" presName="sibTrans" presStyleLbl="sibTrans2D1" presStyleIdx="0" presStyleCnt="0"/>
      <dgm:spPr/>
      <dgm:t>
        <a:bodyPr/>
        <a:lstStyle/>
        <a:p>
          <a:endParaRPr lang="de-DE"/>
        </a:p>
      </dgm:t>
    </dgm:pt>
    <dgm:pt modelId="{D320F70E-A5CB-4E44-98EF-1FD26BBDDEB1}" type="pres">
      <dgm:prSet presAssocID="{602D02CB-1775-4C2F-B48C-889F9364DEE8}" presName="compNode" presStyleCnt="0"/>
      <dgm:spPr/>
    </dgm:pt>
    <dgm:pt modelId="{E23511FB-5D8D-4ACD-933A-4135EB7A4C47}" type="pres">
      <dgm:prSet presAssocID="{602D02CB-1775-4C2F-B48C-889F9364DEE8}" presName="childRect" presStyleLbl="bgAcc1" presStyleIdx="2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AE142E2-E4F6-4C47-9651-C43996D81D70}" type="pres">
      <dgm:prSet presAssocID="{602D02CB-1775-4C2F-B48C-889F9364DEE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56BAC28-D0A2-4E9F-8436-82E4EC62147E}" type="pres">
      <dgm:prSet presAssocID="{602D02CB-1775-4C2F-B48C-889F9364DEE8}" presName="parentRect" presStyleLbl="alignNode1" presStyleIdx="2" presStyleCnt="8"/>
      <dgm:spPr/>
      <dgm:t>
        <a:bodyPr/>
        <a:lstStyle/>
        <a:p>
          <a:endParaRPr lang="de-DE"/>
        </a:p>
      </dgm:t>
    </dgm:pt>
    <dgm:pt modelId="{8823E8FB-1E98-4B34-87F5-BD656C85F599}" type="pres">
      <dgm:prSet presAssocID="{602D02CB-1775-4C2F-B48C-889F9364DEE8}" presName="adorn" presStyleLbl="fgAccFollowNode1" presStyleIdx="2" presStyleCnt="8"/>
      <dgm:spPr>
        <a:blipFill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</dgm:pt>
    <dgm:pt modelId="{E3B48A3B-46DF-4888-9D09-98045CD93471}" type="pres">
      <dgm:prSet presAssocID="{AD93EA50-A195-4168-A175-C5BC66474A35}" presName="sibTrans" presStyleLbl="sibTrans2D1" presStyleIdx="0" presStyleCnt="0"/>
      <dgm:spPr/>
      <dgm:t>
        <a:bodyPr/>
        <a:lstStyle/>
        <a:p>
          <a:endParaRPr lang="de-DE"/>
        </a:p>
      </dgm:t>
    </dgm:pt>
    <dgm:pt modelId="{1E2499BD-ED73-421B-8B1D-6E66B43C1F26}" type="pres">
      <dgm:prSet presAssocID="{ED2E35B6-2C93-4C85-9BF8-670297AAD153}" presName="compNode" presStyleCnt="0"/>
      <dgm:spPr/>
    </dgm:pt>
    <dgm:pt modelId="{DAC85E30-E0BF-4A88-A08D-DDCA2B205757}" type="pres">
      <dgm:prSet presAssocID="{ED2E35B6-2C93-4C85-9BF8-670297AAD153}" presName="childRect" presStyleLbl="bgAcc1" presStyleIdx="3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30BF9C3-8F5C-412A-ADB3-BBD33716CBFB}" type="pres">
      <dgm:prSet presAssocID="{ED2E35B6-2C93-4C85-9BF8-670297AAD15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8EB90AC-4984-4596-A358-F6CD5A0A5B5E}" type="pres">
      <dgm:prSet presAssocID="{ED2E35B6-2C93-4C85-9BF8-670297AAD153}" presName="parentRect" presStyleLbl="alignNode1" presStyleIdx="3" presStyleCnt="8"/>
      <dgm:spPr/>
      <dgm:t>
        <a:bodyPr/>
        <a:lstStyle/>
        <a:p>
          <a:endParaRPr lang="de-DE"/>
        </a:p>
      </dgm:t>
    </dgm:pt>
    <dgm:pt modelId="{BECFFC5A-D33B-42C0-906C-62A25835DCA5}" type="pres">
      <dgm:prSet presAssocID="{ED2E35B6-2C93-4C85-9BF8-670297AAD153}" presName="adorn" presStyleLbl="fgAccFollowNode1" presStyleIdx="3" presStyleCnt="8"/>
      <dgm:spPr>
        <a:blipFill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</dgm:spPr>
    </dgm:pt>
    <dgm:pt modelId="{F5F9E0EB-64A3-4442-B7FC-701CCD6BCBA9}" type="pres">
      <dgm:prSet presAssocID="{D8038F6E-0DA9-4720-A90B-80CFE3571100}" presName="sibTrans" presStyleLbl="sibTrans2D1" presStyleIdx="0" presStyleCnt="0"/>
      <dgm:spPr/>
      <dgm:t>
        <a:bodyPr/>
        <a:lstStyle/>
        <a:p>
          <a:endParaRPr lang="de-DE"/>
        </a:p>
      </dgm:t>
    </dgm:pt>
    <dgm:pt modelId="{8F20767A-B5D8-42D1-B901-94C1C06B43A8}" type="pres">
      <dgm:prSet presAssocID="{6E325674-48A4-470C-86BE-38E2E46F4B91}" presName="compNode" presStyleCnt="0"/>
      <dgm:spPr/>
    </dgm:pt>
    <dgm:pt modelId="{1494B2BD-8833-4EB7-989F-36D758D301C5}" type="pres">
      <dgm:prSet presAssocID="{6E325674-48A4-470C-86BE-38E2E46F4B91}" presName="childRect" presStyleLbl="bgAcc1" presStyleIdx="4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251A870-219A-4935-AD0E-60B747A5B784}" type="pres">
      <dgm:prSet presAssocID="{6E325674-48A4-470C-86BE-38E2E46F4B9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6A1D92C-C86F-40C1-A34A-50A50DA4763F}" type="pres">
      <dgm:prSet presAssocID="{6E325674-48A4-470C-86BE-38E2E46F4B91}" presName="parentRect" presStyleLbl="alignNode1" presStyleIdx="4" presStyleCnt="8"/>
      <dgm:spPr/>
      <dgm:t>
        <a:bodyPr/>
        <a:lstStyle/>
        <a:p>
          <a:endParaRPr lang="de-DE"/>
        </a:p>
      </dgm:t>
    </dgm:pt>
    <dgm:pt modelId="{B6FDCF27-59B5-4AF3-8C3D-F0817FB91F31}" type="pres">
      <dgm:prSet presAssocID="{6E325674-48A4-470C-86BE-38E2E46F4B91}" presName="adorn" presStyleLbl="fgAccFollowNode1" presStyleIdx="4" presStyleCnt="8"/>
      <dgm:spPr>
        <a:blipFill rotWithShape="1"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a:blipFill>
      </dgm:spPr>
    </dgm:pt>
    <dgm:pt modelId="{9CD2709D-2065-4DCC-A2B9-E83B27890E41}" type="pres">
      <dgm:prSet presAssocID="{5803C561-651C-403C-99E9-B7CF77836EFC}" presName="sibTrans" presStyleLbl="sibTrans2D1" presStyleIdx="0" presStyleCnt="0"/>
      <dgm:spPr/>
      <dgm:t>
        <a:bodyPr/>
        <a:lstStyle/>
        <a:p>
          <a:endParaRPr lang="de-DE"/>
        </a:p>
      </dgm:t>
    </dgm:pt>
    <dgm:pt modelId="{D5C09950-717A-431D-84AB-AD1958BC5D6B}" type="pres">
      <dgm:prSet presAssocID="{6625F5C6-1B3A-41AF-A94C-8059C399C258}" presName="compNode" presStyleCnt="0"/>
      <dgm:spPr/>
    </dgm:pt>
    <dgm:pt modelId="{D96ADADF-8232-4E40-BA2E-8B9781091B58}" type="pres">
      <dgm:prSet presAssocID="{6625F5C6-1B3A-41AF-A94C-8059C399C258}" presName="childRect" presStyleLbl="bgAcc1" presStyleIdx="5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F2EDD64-0FAC-4E24-B7C1-6F69C699DDBA}" type="pres">
      <dgm:prSet presAssocID="{6625F5C6-1B3A-41AF-A94C-8059C399C25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C44EEB5-F8EC-4DC0-A631-AAFE3B0E2EDD}" type="pres">
      <dgm:prSet presAssocID="{6625F5C6-1B3A-41AF-A94C-8059C399C258}" presName="parentRect" presStyleLbl="alignNode1" presStyleIdx="5" presStyleCnt="8"/>
      <dgm:spPr/>
      <dgm:t>
        <a:bodyPr/>
        <a:lstStyle/>
        <a:p>
          <a:endParaRPr lang="de-DE"/>
        </a:p>
      </dgm:t>
    </dgm:pt>
    <dgm:pt modelId="{EA078F94-43F7-44A5-A754-DE8CC24433CE}" type="pres">
      <dgm:prSet presAssocID="{6625F5C6-1B3A-41AF-A94C-8059C399C258}" presName="adorn" presStyleLbl="fgAccFollowNode1" presStyleIdx="5" presStyleCnt="8"/>
      <dgm:spPr>
        <a:blipFill rotWithShape="1"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a:blipFill>
      </dgm:spPr>
    </dgm:pt>
    <dgm:pt modelId="{F3F05EAB-A30A-4829-ACD5-FA82CE9B7860}" type="pres">
      <dgm:prSet presAssocID="{F438C185-C7D2-4CEF-BC52-701640859B8E}" presName="sibTrans" presStyleLbl="sibTrans2D1" presStyleIdx="0" presStyleCnt="0"/>
      <dgm:spPr/>
      <dgm:t>
        <a:bodyPr/>
        <a:lstStyle/>
        <a:p>
          <a:endParaRPr lang="de-DE"/>
        </a:p>
      </dgm:t>
    </dgm:pt>
    <dgm:pt modelId="{D2CD6987-58A6-4F4C-ABB6-CBEFA137B327}" type="pres">
      <dgm:prSet presAssocID="{2AF154A0-6F84-441C-A1AA-201141E77334}" presName="compNode" presStyleCnt="0"/>
      <dgm:spPr/>
    </dgm:pt>
    <dgm:pt modelId="{99F10974-0158-4B08-A278-C8BCEDADB405}" type="pres">
      <dgm:prSet presAssocID="{2AF154A0-6F84-441C-A1AA-201141E77334}" presName="childRect" presStyleLbl="bgAcc1" presStyleIdx="6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B6506AA-77B1-419A-A688-918CD268A81E}" type="pres">
      <dgm:prSet presAssocID="{2AF154A0-6F84-441C-A1AA-201141E7733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DD8F85-8753-412B-B735-A720FF8F831C}" type="pres">
      <dgm:prSet presAssocID="{2AF154A0-6F84-441C-A1AA-201141E77334}" presName="parentRect" presStyleLbl="alignNode1" presStyleIdx="6" presStyleCnt="8"/>
      <dgm:spPr/>
      <dgm:t>
        <a:bodyPr/>
        <a:lstStyle/>
        <a:p>
          <a:endParaRPr lang="de-DE"/>
        </a:p>
      </dgm:t>
    </dgm:pt>
    <dgm:pt modelId="{106E0D33-1719-4D25-AA08-B74F0186C05B}" type="pres">
      <dgm:prSet presAssocID="{2AF154A0-6F84-441C-A1AA-201141E77334}" presName="adorn" presStyleLbl="fgAccFollowNode1" presStyleIdx="6" presStyleCnt="8"/>
      <dgm:spPr>
        <a:blipFill dpi="0" rotWithShape="1">
          <a:blip xmlns:r="http://schemas.openxmlformats.org/officeDocument/2006/relationships" r:embed="rId13">
            <a:grayscl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1974" b="68026" l="31974" r="68026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952" t="-60952" r="-60952" b="-60952"/>
          </a:stretch>
        </a:blipFill>
      </dgm:spPr>
    </dgm:pt>
    <dgm:pt modelId="{399A5794-5CE7-4494-9F0C-356B19C59DD3}" type="pres">
      <dgm:prSet presAssocID="{B0E02D6D-3FDC-4487-8BCA-A4B578066366}" presName="sibTrans" presStyleLbl="sibTrans2D1" presStyleIdx="0" presStyleCnt="0"/>
      <dgm:spPr/>
      <dgm:t>
        <a:bodyPr/>
        <a:lstStyle/>
        <a:p>
          <a:endParaRPr lang="de-DE"/>
        </a:p>
      </dgm:t>
    </dgm:pt>
    <dgm:pt modelId="{7E56764E-0133-4656-80BE-E02974D65191}" type="pres">
      <dgm:prSet presAssocID="{D3D51134-9AB0-4829-BCB7-89F1FA76E7A1}" presName="compNode" presStyleCnt="0"/>
      <dgm:spPr/>
    </dgm:pt>
    <dgm:pt modelId="{3B970B1A-2A19-431F-A37C-6D5D3E3953E1}" type="pres">
      <dgm:prSet presAssocID="{D3D51134-9AB0-4829-BCB7-89F1FA76E7A1}" presName="childRect" presStyleLbl="bgAcc1" presStyleIdx="7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D3DA8FB-647D-4467-AA6F-CDBB3EEE0D26}" type="pres">
      <dgm:prSet presAssocID="{D3D51134-9AB0-4829-BCB7-89F1FA76E7A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0F7EE90-AC0C-47FD-9BEC-91AE69CD3B68}" type="pres">
      <dgm:prSet presAssocID="{D3D51134-9AB0-4829-BCB7-89F1FA76E7A1}" presName="parentRect" presStyleLbl="alignNode1" presStyleIdx="7" presStyleCnt="8"/>
      <dgm:spPr/>
      <dgm:t>
        <a:bodyPr/>
        <a:lstStyle/>
        <a:p>
          <a:endParaRPr lang="de-DE"/>
        </a:p>
      </dgm:t>
    </dgm:pt>
    <dgm:pt modelId="{047203BB-FBA0-4A47-9B46-38679EC243F1}" type="pres">
      <dgm:prSet presAssocID="{D3D51134-9AB0-4829-BCB7-89F1FA76E7A1}" presName="adorn" presStyleLbl="fgAccFollowNode1" presStyleIdx="7" presStyleCnt="8"/>
      <dgm:spPr>
        <a:blipFill rotWithShape="1"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a:blipFill>
      </dgm:spPr>
    </dgm:pt>
  </dgm:ptLst>
  <dgm:cxnLst>
    <dgm:cxn modelId="{99227379-C8F0-4E14-8735-5650D55C7DE6}" type="presOf" srcId="{E2E54FD3-3D10-40DA-9540-35089879003A}" destId="{C71ECDAA-60E1-4D90-83BC-3A9E0CB0130B}" srcOrd="0" destOrd="1" presId="urn:microsoft.com/office/officeart/2005/8/layout/bList2"/>
    <dgm:cxn modelId="{4F799623-79EF-46AA-954F-A58D210ED9A7}" type="presOf" srcId="{371F66D5-6BA8-4018-984F-00C937C3BF3F}" destId="{F7090641-570A-46D0-AA12-6677DB3E8856}" srcOrd="1" destOrd="0" presId="urn:microsoft.com/office/officeart/2005/8/layout/bList2"/>
    <dgm:cxn modelId="{70BEE7A8-73BE-46AE-BCCF-47B1410B5A27}" type="presOf" srcId="{BD1E1A84-7C10-4BF4-8D04-DB4750E01777}" destId="{78715065-389F-4525-B251-389DCAB9A899}" srcOrd="1" destOrd="0" presId="urn:microsoft.com/office/officeart/2005/8/layout/bList2"/>
    <dgm:cxn modelId="{B5DA58B8-5064-4DB7-94D5-0CD5F1000D94}" type="presOf" srcId="{4129371C-7827-444F-956F-60105D64D06F}" destId="{4DB5BDEF-550A-42E7-97E1-61DAB6A3710A}" srcOrd="0" destOrd="1" presId="urn:microsoft.com/office/officeart/2005/8/layout/bList2"/>
    <dgm:cxn modelId="{81C632BB-8121-4B25-9441-DEF8EF642770}" type="presOf" srcId="{F438C185-C7D2-4CEF-BC52-701640859B8E}" destId="{F3F05EAB-A30A-4829-ACD5-FA82CE9B7860}" srcOrd="0" destOrd="0" presId="urn:microsoft.com/office/officeart/2005/8/layout/bList2"/>
    <dgm:cxn modelId="{D14914E3-FEC2-4852-9351-69EA942470C2}" srcId="{2AF154A0-6F84-441C-A1AA-201141E77334}" destId="{420A0092-8FE4-4AE3-AE69-64375FBA9F43}" srcOrd="0" destOrd="0" parTransId="{3D2BE869-7C6C-4C31-84F8-8A171DA15F04}" sibTransId="{5B146841-88B7-4F5A-AD6C-DC2EBE68B1BD}"/>
    <dgm:cxn modelId="{5DFCF62E-9A83-4529-828A-D7FFA40CFE81}" type="presOf" srcId="{5803C561-651C-403C-99E9-B7CF77836EFC}" destId="{9CD2709D-2065-4DCC-A2B9-E83B27890E41}" srcOrd="0" destOrd="0" presId="urn:microsoft.com/office/officeart/2005/8/layout/bList2"/>
    <dgm:cxn modelId="{C91A1390-28EA-438A-9740-95A961090ED3}" srcId="{602D02CB-1775-4C2F-B48C-889F9364DEE8}" destId="{FFEE6ADE-7891-49B5-87D1-2357E589CD20}" srcOrd="1" destOrd="0" parTransId="{84952902-1B92-49E0-B432-57581C184E52}" sibTransId="{A27536C0-1AEA-4974-A315-E31BE1E1F76D}"/>
    <dgm:cxn modelId="{D8504E35-55F8-43B4-99D1-680A406536A7}" srcId="{6E325674-48A4-470C-86BE-38E2E46F4B91}" destId="{538B98FF-4850-477C-90EE-B47246E79767}" srcOrd="0" destOrd="0" parTransId="{698FBA64-4B4E-4A4A-A9EF-B8D8F79E042B}" sibTransId="{C74B35A4-1A73-4C62-BB15-EBE88E9498BE}"/>
    <dgm:cxn modelId="{C1E48221-F426-42B1-BEEA-26F942D7BBFA}" srcId="{371F66D5-6BA8-4018-984F-00C937C3BF3F}" destId="{637ADBFC-B324-4758-8A2E-FAF5AB2BB45C}" srcOrd="0" destOrd="0" parTransId="{FBD698ED-92EA-4DAF-BBAF-831ACEE06FDD}" sibTransId="{092C4309-4A61-4DF8-AB12-7325DBABBAB2}"/>
    <dgm:cxn modelId="{29C01DC8-60BA-4E60-91C1-04881184D02E}" srcId="{C340B322-B675-4E2C-8C7D-A2EAE7C796AC}" destId="{602D02CB-1775-4C2F-B48C-889F9364DEE8}" srcOrd="2" destOrd="0" parTransId="{9B80086F-9030-4439-8016-7AA01DBA1F3B}" sibTransId="{AD93EA50-A195-4168-A175-C5BC66474A35}"/>
    <dgm:cxn modelId="{44039D2B-0ADD-4D43-8605-D5B5AECB8423}" type="presOf" srcId="{538B98FF-4850-477C-90EE-B47246E79767}" destId="{1494B2BD-8833-4EB7-989F-36D758D301C5}" srcOrd="0" destOrd="0" presId="urn:microsoft.com/office/officeart/2005/8/layout/bList2"/>
    <dgm:cxn modelId="{9B5000DA-E070-4E35-BA8A-5C9C1C8EBC06}" type="presOf" srcId="{2AF154A0-6F84-441C-A1AA-201141E77334}" destId="{BB6506AA-77B1-419A-A688-918CD268A81E}" srcOrd="0" destOrd="0" presId="urn:microsoft.com/office/officeart/2005/8/layout/bList2"/>
    <dgm:cxn modelId="{4BC34F2A-FF3C-45D1-AB99-4659C1985BBD}" srcId="{371F66D5-6BA8-4018-984F-00C937C3BF3F}" destId="{7B9E6966-7DC4-49DC-A6C5-8F4A93B19F5F}" srcOrd="2" destOrd="0" parTransId="{56B63C4D-9506-4DA0-ACDE-1DB40603C4A7}" sibTransId="{73E3C26A-D736-4AD9-87AC-8BA7D83D57E7}"/>
    <dgm:cxn modelId="{072B4E54-C6AA-48EB-9F9D-64256305B041}" type="presOf" srcId="{4508A2DE-B86E-4AE0-898E-E9752FF6ACD6}" destId="{3F70F343-E324-45F9-A20F-A7669946376D}" srcOrd="0" destOrd="0" presId="urn:microsoft.com/office/officeart/2005/8/layout/bList2"/>
    <dgm:cxn modelId="{BDE4060C-C3A4-4C46-9CD8-CE7A613EB797}" type="presOf" srcId="{95955925-2EC0-44A1-8B7C-B5B30BB2DBE3}" destId="{C71ECDAA-60E1-4D90-83BC-3A9E0CB0130B}" srcOrd="0" destOrd="2" presId="urn:microsoft.com/office/officeart/2005/8/layout/bList2"/>
    <dgm:cxn modelId="{5AA74282-568B-483B-B05E-F2A20126D13D}" srcId="{371F66D5-6BA8-4018-984F-00C937C3BF3F}" destId="{2EC13034-3004-4CAA-911D-62CE5CD2309F}" srcOrd="4" destOrd="0" parTransId="{3C5F2485-C309-4CF5-9E63-9D92892A885E}" sibTransId="{275F4C6E-6DB6-4F56-8208-99117E2917FD}"/>
    <dgm:cxn modelId="{5F7E0C97-9FF2-4C5A-A120-FC6F4AB78F30}" type="presOf" srcId="{D3D51134-9AB0-4829-BCB7-89F1FA76E7A1}" destId="{BD3DA8FB-647D-4467-AA6F-CDBB3EEE0D26}" srcOrd="0" destOrd="0" presId="urn:microsoft.com/office/officeart/2005/8/layout/bList2"/>
    <dgm:cxn modelId="{04B4A1BD-290F-4203-8C8E-B79630E571FD}" type="presOf" srcId="{17BA8CA4-0FBC-4E9D-8EE9-AE2811E44F97}" destId="{E23511FB-5D8D-4ACD-933A-4135EB7A4C47}" srcOrd="0" destOrd="0" presId="urn:microsoft.com/office/officeart/2005/8/layout/bList2"/>
    <dgm:cxn modelId="{BD3A4133-BC7E-402D-A268-1F3F8B849CF6}" type="presOf" srcId="{6625F5C6-1B3A-41AF-A94C-8059C399C258}" destId="{CF2EDD64-0FAC-4E24-B7C1-6F69C699DDBA}" srcOrd="0" destOrd="0" presId="urn:microsoft.com/office/officeart/2005/8/layout/bList2"/>
    <dgm:cxn modelId="{5842E435-D7AF-405E-ADEE-3B840E190A83}" type="presOf" srcId="{B3B78ED2-78AE-4942-B18F-FB4F3D410657}" destId="{DAC85E30-E0BF-4A88-A08D-DDCA2B205757}" srcOrd="0" destOrd="0" presId="urn:microsoft.com/office/officeart/2005/8/layout/bList2"/>
    <dgm:cxn modelId="{FF07957E-E06C-4335-A776-9CFF63384F33}" type="presOf" srcId="{8311F264-95B4-482E-8EE7-6B4463D86925}" destId="{D96ADADF-8232-4E40-BA2E-8B9781091B58}" srcOrd="0" destOrd="1" presId="urn:microsoft.com/office/officeart/2005/8/layout/bList2"/>
    <dgm:cxn modelId="{645E32A4-0825-42D8-AD42-D0138C44B13C}" type="presOf" srcId="{D3D51134-9AB0-4829-BCB7-89F1FA76E7A1}" destId="{20F7EE90-AC0C-47FD-9BEC-91AE69CD3B68}" srcOrd="1" destOrd="0" presId="urn:microsoft.com/office/officeart/2005/8/layout/bList2"/>
    <dgm:cxn modelId="{DB4BD5E3-6633-4BC9-995B-04BFC493EB2C}" srcId="{D3D51134-9AB0-4829-BCB7-89F1FA76E7A1}" destId="{6D0144DE-11F4-49FA-866C-18920EEF4109}" srcOrd="1" destOrd="0" parTransId="{DFE299E8-C9CB-45E9-AD8C-426C0AD75A8E}" sibTransId="{7FF70539-C050-494E-8913-9D3CFDA0DD1C}"/>
    <dgm:cxn modelId="{23C7AB95-A105-4E53-87BF-AC876F18D5EE}" srcId="{6625F5C6-1B3A-41AF-A94C-8059C399C258}" destId="{ED6CB91C-FF7B-470D-B2C1-766422EB3A91}" srcOrd="0" destOrd="0" parTransId="{F893902F-F143-4477-9C5A-5F6BF1CCEC5B}" sibTransId="{26E9C4F7-5E99-43CE-A4D1-5887EF2587AE}"/>
    <dgm:cxn modelId="{E36B08E8-2655-44A6-B66B-E2DB213FC914}" srcId="{C340B322-B675-4E2C-8C7D-A2EAE7C796AC}" destId="{D3D51134-9AB0-4829-BCB7-89F1FA76E7A1}" srcOrd="7" destOrd="0" parTransId="{FA0E3091-F8D1-4938-BA9B-0F63D3E648E1}" sibTransId="{FC537606-92B8-4BF2-BE20-80B5C8AB41A0}"/>
    <dgm:cxn modelId="{3B2236B1-0EF3-456E-8BC7-6A35D429C8FB}" srcId="{C340B322-B675-4E2C-8C7D-A2EAE7C796AC}" destId="{6E325674-48A4-470C-86BE-38E2E46F4B91}" srcOrd="4" destOrd="0" parTransId="{7673451E-A35C-4477-9DB8-F51037D57CE5}" sibTransId="{5803C561-651C-403C-99E9-B7CF77836EFC}"/>
    <dgm:cxn modelId="{46729448-BC1E-4E12-8713-B38F6171FA29}" type="presOf" srcId="{FFEE6ADE-7891-49B5-87D1-2357E589CD20}" destId="{E23511FB-5D8D-4ACD-933A-4135EB7A4C47}" srcOrd="0" destOrd="1" presId="urn:microsoft.com/office/officeart/2005/8/layout/bList2"/>
    <dgm:cxn modelId="{0D504A73-887B-473C-BDF6-5BB645208CFC}" srcId="{C340B322-B675-4E2C-8C7D-A2EAE7C796AC}" destId="{2AF154A0-6F84-441C-A1AA-201141E77334}" srcOrd="6" destOrd="0" parTransId="{10D9157C-453B-4DB7-8268-89673EA82437}" sibTransId="{B0E02D6D-3FDC-4487-8BCA-A4B578066366}"/>
    <dgm:cxn modelId="{CEEB36BA-8D9A-4D71-931E-1599EE6DFECA}" srcId="{D3D51134-9AB0-4829-BCB7-89F1FA76E7A1}" destId="{96200F41-165F-4D3E-A54F-357992141F34}" srcOrd="0" destOrd="0" parTransId="{C2F59E5A-A60D-427F-848A-2BF210ADAB3D}" sibTransId="{0254657D-BEF8-4BA4-A569-0125C10BDC1B}"/>
    <dgm:cxn modelId="{BBA4CA69-DA1B-4EA4-BEEB-776F2CA5E442}" type="presOf" srcId="{2AF154A0-6F84-441C-A1AA-201141E77334}" destId="{2FDD8F85-8753-412B-B735-A720FF8F831C}" srcOrd="1" destOrd="0" presId="urn:microsoft.com/office/officeart/2005/8/layout/bList2"/>
    <dgm:cxn modelId="{25482A77-4EA3-4EF9-9DB6-75FF76F3AD67}" type="presOf" srcId="{D8038F6E-0DA9-4720-A90B-80CFE3571100}" destId="{F5F9E0EB-64A3-4442-B7FC-701CCD6BCBA9}" srcOrd="0" destOrd="0" presId="urn:microsoft.com/office/officeart/2005/8/layout/bList2"/>
    <dgm:cxn modelId="{7DB3C101-58F6-4576-B21B-EB6BD1766459}" type="presOf" srcId="{96200F41-165F-4D3E-A54F-357992141F34}" destId="{3B970B1A-2A19-431F-A37C-6D5D3E3953E1}" srcOrd="0" destOrd="0" presId="urn:microsoft.com/office/officeart/2005/8/layout/bList2"/>
    <dgm:cxn modelId="{696C0847-963D-47A4-BDAB-F3F0A50DEF05}" type="presOf" srcId="{420A0092-8FE4-4AE3-AE69-64375FBA9F43}" destId="{99F10974-0158-4B08-A278-C8BCEDADB405}" srcOrd="0" destOrd="0" presId="urn:microsoft.com/office/officeart/2005/8/layout/bList2"/>
    <dgm:cxn modelId="{B82E30F4-2D8B-4B04-96A0-436D89D60CA5}" type="presOf" srcId="{710AB2B1-80BB-4CC4-8922-359FA8CA3716}" destId="{7CF77389-8F17-4B79-BE4D-77278074DC1C}" srcOrd="0" destOrd="0" presId="urn:microsoft.com/office/officeart/2005/8/layout/bList2"/>
    <dgm:cxn modelId="{D25F732A-B80C-4A66-87A8-624138981999}" type="presOf" srcId="{2EC13034-3004-4CAA-911D-62CE5CD2309F}" destId="{4DB5BDEF-550A-42E7-97E1-61DAB6A3710A}" srcOrd="0" destOrd="4" presId="urn:microsoft.com/office/officeart/2005/8/layout/bList2"/>
    <dgm:cxn modelId="{67EE4063-651A-43EC-9287-2C1B254F4132}" type="presOf" srcId="{6E325674-48A4-470C-86BE-38E2E46F4B91}" destId="{C6A1D92C-C86F-40C1-A34A-50A50DA4763F}" srcOrd="1" destOrd="0" presId="urn:microsoft.com/office/officeart/2005/8/layout/bList2"/>
    <dgm:cxn modelId="{F768315B-71EC-4FC1-9016-CDA3F0B89C3F}" type="presOf" srcId="{602D02CB-1775-4C2F-B48C-889F9364DEE8}" destId="{856BAC28-D0A2-4E9F-8436-82E4EC62147E}" srcOrd="1" destOrd="0" presId="urn:microsoft.com/office/officeart/2005/8/layout/bList2"/>
    <dgm:cxn modelId="{4FB197CD-F175-43C5-9411-8CCEA1466EB8}" type="presOf" srcId="{3C3CEF95-E998-4278-97E2-56ECD7180245}" destId="{C71ECDAA-60E1-4D90-83BC-3A9E0CB0130B}" srcOrd="0" destOrd="0" presId="urn:microsoft.com/office/officeart/2005/8/layout/bList2"/>
    <dgm:cxn modelId="{37DE253E-4578-4034-A07E-B5A94FC237DF}" srcId="{C340B322-B675-4E2C-8C7D-A2EAE7C796AC}" destId="{6625F5C6-1B3A-41AF-A94C-8059C399C258}" srcOrd="5" destOrd="0" parTransId="{0EC47CB9-315A-421C-A80B-3B65FACBD5FE}" sibTransId="{F438C185-C7D2-4CEF-BC52-701640859B8E}"/>
    <dgm:cxn modelId="{30547407-CAF1-4F2D-80B6-422CC921A996}" type="presOf" srcId="{C340B322-B675-4E2C-8C7D-A2EAE7C796AC}" destId="{4BE55C71-B234-484B-A939-63F8F85B0120}" srcOrd="0" destOrd="0" presId="urn:microsoft.com/office/officeart/2005/8/layout/bList2"/>
    <dgm:cxn modelId="{6A04C3E6-CDD3-45DD-909C-95E7CA239DA7}" srcId="{ED2E35B6-2C93-4C85-9BF8-670297AAD153}" destId="{B3B78ED2-78AE-4942-B18F-FB4F3D410657}" srcOrd="0" destOrd="0" parTransId="{9FB0B56E-5281-402A-932D-3CCAB08CB476}" sibTransId="{8AE12EDB-3079-41A7-B834-97549FDE9258}"/>
    <dgm:cxn modelId="{DF6ED4F1-1E71-454B-9624-C15EBBCBC04F}" type="presOf" srcId="{ED6CB91C-FF7B-470D-B2C1-766422EB3A91}" destId="{D96ADADF-8232-4E40-BA2E-8B9781091B58}" srcOrd="0" destOrd="0" presId="urn:microsoft.com/office/officeart/2005/8/layout/bList2"/>
    <dgm:cxn modelId="{0903E741-4F31-499E-B809-6976F9F0ABF3}" srcId="{BD1E1A84-7C10-4BF4-8D04-DB4750E01777}" destId="{3C3CEF95-E998-4278-97E2-56ECD7180245}" srcOrd="0" destOrd="0" parTransId="{35A5350F-2ADB-492B-BB65-20790164CAEC}" sibTransId="{0634A3B9-D42C-47F4-BAEC-C2BA8738BE61}"/>
    <dgm:cxn modelId="{5471FA46-0EBA-4A9A-9A69-4EAA893E3736}" type="presOf" srcId="{6625F5C6-1B3A-41AF-A94C-8059C399C258}" destId="{DC44EEB5-F8EC-4DC0-A631-AAFE3B0E2EDD}" srcOrd="1" destOrd="0" presId="urn:microsoft.com/office/officeart/2005/8/layout/bList2"/>
    <dgm:cxn modelId="{3A01FD9D-1D02-41C7-856E-0B93548F489A}" type="presOf" srcId="{AD93EA50-A195-4168-A175-C5BC66474A35}" destId="{E3B48A3B-46DF-4888-9D09-98045CD93471}" srcOrd="0" destOrd="0" presId="urn:microsoft.com/office/officeart/2005/8/layout/bList2"/>
    <dgm:cxn modelId="{4C49DF8A-32D2-41F7-A7D8-60CE82E01B15}" type="presOf" srcId="{602D02CB-1775-4C2F-B48C-889F9364DEE8}" destId="{DAE142E2-E4F6-4C47-9651-C43996D81D70}" srcOrd="0" destOrd="0" presId="urn:microsoft.com/office/officeart/2005/8/layout/bList2"/>
    <dgm:cxn modelId="{02ED0A7C-D163-43F6-A7DE-F36854ABE6A6}" type="presOf" srcId="{7B9E6966-7DC4-49DC-A6C5-8F4A93B19F5F}" destId="{4DB5BDEF-550A-42E7-97E1-61DAB6A3710A}" srcOrd="0" destOrd="2" presId="urn:microsoft.com/office/officeart/2005/8/layout/bList2"/>
    <dgm:cxn modelId="{35668060-ED28-4966-A41C-AAF23B7FA86A}" type="presOf" srcId="{6E325674-48A4-470C-86BE-38E2E46F4B91}" destId="{9251A870-219A-4935-AD0E-60B747A5B784}" srcOrd="0" destOrd="0" presId="urn:microsoft.com/office/officeart/2005/8/layout/bList2"/>
    <dgm:cxn modelId="{C57F4AF3-3695-4CA6-8569-8E437463EE6C}" type="presOf" srcId="{371F66D5-6BA8-4018-984F-00C937C3BF3F}" destId="{0606AFEE-D543-465C-B644-D82BEE76CEB4}" srcOrd="0" destOrd="0" presId="urn:microsoft.com/office/officeart/2005/8/layout/bList2"/>
    <dgm:cxn modelId="{442C4398-F83B-43C5-A6AD-3FE00113F2AB}" srcId="{C340B322-B675-4E2C-8C7D-A2EAE7C796AC}" destId="{BD1E1A84-7C10-4BF4-8D04-DB4750E01777}" srcOrd="0" destOrd="0" parTransId="{0B786A92-1E46-44F2-BC56-C9EA763778A9}" sibTransId="{710AB2B1-80BB-4CC4-8922-359FA8CA3716}"/>
    <dgm:cxn modelId="{F4033BCE-6AE5-4A5F-9316-316215F87BC0}" type="presOf" srcId="{BD1E1A84-7C10-4BF4-8D04-DB4750E01777}" destId="{58DF5429-EFB1-4B01-A8CC-2C046E0F7C1F}" srcOrd="0" destOrd="0" presId="urn:microsoft.com/office/officeart/2005/8/layout/bList2"/>
    <dgm:cxn modelId="{CE33AF8B-E32E-4364-8E5B-89F283A6F167}" type="presOf" srcId="{6D0144DE-11F4-49FA-866C-18920EEF4109}" destId="{3B970B1A-2A19-431F-A37C-6D5D3E3953E1}" srcOrd="0" destOrd="1" presId="urn:microsoft.com/office/officeart/2005/8/layout/bList2"/>
    <dgm:cxn modelId="{EBDD3DF5-D5B4-4BA3-BA09-E48FE0F084E8}" srcId="{C340B322-B675-4E2C-8C7D-A2EAE7C796AC}" destId="{371F66D5-6BA8-4018-984F-00C937C3BF3F}" srcOrd="1" destOrd="0" parTransId="{CAC50313-F991-4836-A180-6F6E6393B4E5}" sibTransId="{4508A2DE-B86E-4AE0-898E-E9752FF6ACD6}"/>
    <dgm:cxn modelId="{79F0E932-7047-4F11-9F29-85D29622E168}" type="presOf" srcId="{ED2E35B6-2C93-4C85-9BF8-670297AAD153}" destId="{A30BF9C3-8F5C-412A-ADB3-BBD33716CBFB}" srcOrd="0" destOrd="0" presId="urn:microsoft.com/office/officeart/2005/8/layout/bList2"/>
    <dgm:cxn modelId="{0A296C2E-1A8E-43FD-99A8-A1878A8D338F}" srcId="{602D02CB-1775-4C2F-B48C-889F9364DEE8}" destId="{17BA8CA4-0FBC-4E9D-8EE9-AE2811E44F97}" srcOrd="0" destOrd="0" parTransId="{97B69927-1AAC-4D5D-9FB3-FE4A9891ABCC}" sibTransId="{41D45400-C31C-40B1-8023-4FB37327F137}"/>
    <dgm:cxn modelId="{5ABD477D-E8CB-49B3-8E81-1A347D9848A2}" srcId="{371F66D5-6BA8-4018-984F-00C937C3BF3F}" destId="{4129371C-7827-444F-956F-60105D64D06F}" srcOrd="1" destOrd="0" parTransId="{0A72590C-7793-4500-9093-1133CD0FA9AB}" sibTransId="{20746B6B-8955-49D2-8FE9-EAEC851A1F79}"/>
    <dgm:cxn modelId="{47D4C826-C06D-49C9-8BC4-903AC7320249}" type="presOf" srcId="{B0E02D6D-3FDC-4487-8BCA-A4B578066366}" destId="{399A5794-5CE7-4494-9F0C-356B19C59DD3}" srcOrd="0" destOrd="0" presId="urn:microsoft.com/office/officeart/2005/8/layout/bList2"/>
    <dgm:cxn modelId="{E288E2F8-35A9-4C90-B7C3-53A8E098FE25}" type="presOf" srcId="{4D7A9D7B-7C1C-42DA-BA1D-D22C51DA8B43}" destId="{4DB5BDEF-550A-42E7-97E1-61DAB6A3710A}" srcOrd="0" destOrd="3" presId="urn:microsoft.com/office/officeart/2005/8/layout/bList2"/>
    <dgm:cxn modelId="{D849CC67-C3BF-4E37-B6E5-EB5AB989A940}" type="presOf" srcId="{637ADBFC-B324-4758-8A2E-FAF5AB2BB45C}" destId="{4DB5BDEF-550A-42E7-97E1-61DAB6A3710A}" srcOrd="0" destOrd="0" presId="urn:microsoft.com/office/officeart/2005/8/layout/bList2"/>
    <dgm:cxn modelId="{D05B79C7-8BE0-4C74-B5B7-F4D43FAA1014}" type="presOf" srcId="{ED2E35B6-2C93-4C85-9BF8-670297AAD153}" destId="{E8EB90AC-4984-4596-A358-F6CD5A0A5B5E}" srcOrd="1" destOrd="0" presId="urn:microsoft.com/office/officeart/2005/8/layout/bList2"/>
    <dgm:cxn modelId="{8F1AFD77-915D-4DD0-AC22-375D02921664}" srcId="{C340B322-B675-4E2C-8C7D-A2EAE7C796AC}" destId="{ED2E35B6-2C93-4C85-9BF8-670297AAD153}" srcOrd="3" destOrd="0" parTransId="{04D19C48-30D5-4DD6-98F9-901CE1733977}" sibTransId="{D8038F6E-0DA9-4720-A90B-80CFE3571100}"/>
    <dgm:cxn modelId="{A3DA5BA5-C0C9-4468-9FC5-E4A3C1AB47EE}" srcId="{BD1E1A84-7C10-4BF4-8D04-DB4750E01777}" destId="{95955925-2EC0-44A1-8B7C-B5B30BB2DBE3}" srcOrd="2" destOrd="0" parTransId="{EA273908-AEF9-4F09-95B3-F798E85769C0}" sibTransId="{6158ACEF-93B1-4978-A94D-1CD2178D7E10}"/>
    <dgm:cxn modelId="{5686FF29-232D-4845-BE8D-50DF5ED7E6E8}" srcId="{6625F5C6-1B3A-41AF-A94C-8059C399C258}" destId="{8311F264-95B4-482E-8EE7-6B4463D86925}" srcOrd="1" destOrd="0" parTransId="{743F68DE-8561-48F3-84CC-BB2075EED3C9}" sibTransId="{DC4FA7E1-EF7C-4057-A7FB-BF9F9CD192AE}"/>
    <dgm:cxn modelId="{AE2668AF-BBC6-495C-BA71-0E48D367190B}" srcId="{BD1E1A84-7C10-4BF4-8D04-DB4750E01777}" destId="{E2E54FD3-3D10-40DA-9540-35089879003A}" srcOrd="1" destOrd="0" parTransId="{7C44B153-04F7-421A-BB43-FFC1356C9989}" sibTransId="{B273A356-E8CA-4B4C-ACAC-03C179E72014}"/>
    <dgm:cxn modelId="{531E9E2A-6BA1-4746-8C17-6E911F09E3E6}" srcId="{371F66D5-6BA8-4018-984F-00C937C3BF3F}" destId="{4D7A9D7B-7C1C-42DA-BA1D-D22C51DA8B43}" srcOrd="3" destOrd="0" parTransId="{F402E32C-38AD-4D75-B8AF-A1BD675CB1C0}" sibTransId="{CA96DF86-2599-4DE9-A2B1-EDE2D31EDE4B}"/>
    <dgm:cxn modelId="{B884E1CF-E1B7-4CBB-85FB-6F63A871E452}" type="presParOf" srcId="{4BE55C71-B234-484B-A939-63F8F85B0120}" destId="{CA950F5B-BE9F-41F1-806B-CF76A6A7B131}" srcOrd="0" destOrd="0" presId="urn:microsoft.com/office/officeart/2005/8/layout/bList2"/>
    <dgm:cxn modelId="{CD635096-3202-4322-BA63-8CE0478BE99B}" type="presParOf" srcId="{CA950F5B-BE9F-41F1-806B-CF76A6A7B131}" destId="{C71ECDAA-60E1-4D90-83BC-3A9E0CB0130B}" srcOrd="0" destOrd="0" presId="urn:microsoft.com/office/officeart/2005/8/layout/bList2"/>
    <dgm:cxn modelId="{B03944D9-C134-4738-8C9E-617AF69787D1}" type="presParOf" srcId="{CA950F5B-BE9F-41F1-806B-CF76A6A7B131}" destId="{58DF5429-EFB1-4B01-A8CC-2C046E0F7C1F}" srcOrd="1" destOrd="0" presId="urn:microsoft.com/office/officeart/2005/8/layout/bList2"/>
    <dgm:cxn modelId="{D82A5485-3FFA-490E-96F2-4190F8B73E62}" type="presParOf" srcId="{CA950F5B-BE9F-41F1-806B-CF76A6A7B131}" destId="{78715065-389F-4525-B251-389DCAB9A899}" srcOrd="2" destOrd="0" presId="urn:microsoft.com/office/officeart/2005/8/layout/bList2"/>
    <dgm:cxn modelId="{3D4B515D-9861-4478-AAE8-49DEA1714FDD}" type="presParOf" srcId="{CA950F5B-BE9F-41F1-806B-CF76A6A7B131}" destId="{9C54C98E-A601-47DE-8FCA-4EE7E03B7C93}" srcOrd="3" destOrd="0" presId="urn:microsoft.com/office/officeart/2005/8/layout/bList2"/>
    <dgm:cxn modelId="{E2D5001D-01D1-4209-864C-2AF3A8FCEE40}" type="presParOf" srcId="{4BE55C71-B234-484B-A939-63F8F85B0120}" destId="{7CF77389-8F17-4B79-BE4D-77278074DC1C}" srcOrd="1" destOrd="0" presId="urn:microsoft.com/office/officeart/2005/8/layout/bList2"/>
    <dgm:cxn modelId="{9D6A4701-732D-4CCC-B998-FDE187AD2186}" type="presParOf" srcId="{4BE55C71-B234-484B-A939-63F8F85B0120}" destId="{61C19F89-49A2-4852-96F0-23BEF86CE9E3}" srcOrd="2" destOrd="0" presId="urn:microsoft.com/office/officeart/2005/8/layout/bList2"/>
    <dgm:cxn modelId="{E788BCB8-566A-46F1-B44D-45B7BB807BEF}" type="presParOf" srcId="{61C19F89-49A2-4852-96F0-23BEF86CE9E3}" destId="{4DB5BDEF-550A-42E7-97E1-61DAB6A3710A}" srcOrd="0" destOrd="0" presId="urn:microsoft.com/office/officeart/2005/8/layout/bList2"/>
    <dgm:cxn modelId="{75332CBA-8559-44AF-8BE3-0A8DE7EC4AAC}" type="presParOf" srcId="{61C19F89-49A2-4852-96F0-23BEF86CE9E3}" destId="{0606AFEE-D543-465C-B644-D82BEE76CEB4}" srcOrd="1" destOrd="0" presId="urn:microsoft.com/office/officeart/2005/8/layout/bList2"/>
    <dgm:cxn modelId="{63EDD037-1DD1-4972-AACF-52289A06CA11}" type="presParOf" srcId="{61C19F89-49A2-4852-96F0-23BEF86CE9E3}" destId="{F7090641-570A-46D0-AA12-6677DB3E8856}" srcOrd="2" destOrd="0" presId="urn:microsoft.com/office/officeart/2005/8/layout/bList2"/>
    <dgm:cxn modelId="{CCFFF708-8852-404F-A0C4-4A03D4599A1C}" type="presParOf" srcId="{61C19F89-49A2-4852-96F0-23BEF86CE9E3}" destId="{F0B6BB52-C3AE-4356-8FE4-13C198205AA8}" srcOrd="3" destOrd="0" presId="urn:microsoft.com/office/officeart/2005/8/layout/bList2"/>
    <dgm:cxn modelId="{8B5FB7E1-91B4-4D3D-B1CD-83DDE1C08BD9}" type="presParOf" srcId="{4BE55C71-B234-484B-A939-63F8F85B0120}" destId="{3F70F343-E324-45F9-A20F-A7669946376D}" srcOrd="3" destOrd="0" presId="urn:microsoft.com/office/officeart/2005/8/layout/bList2"/>
    <dgm:cxn modelId="{E2335188-E34C-4DBE-852D-9AAE98D71216}" type="presParOf" srcId="{4BE55C71-B234-484B-A939-63F8F85B0120}" destId="{D320F70E-A5CB-4E44-98EF-1FD26BBDDEB1}" srcOrd="4" destOrd="0" presId="urn:microsoft.com/office/officeart/2005/8/layout/bList2"/>
    <dgm:cxn modelId="{DF01D08A-B1A6-44CB-AA9C-950EB8577FEA}" type="presParOf" srcId="{D320F70E-A5CB-4E44-98EF-1FD26BBDDEB1}" destId="{E23511FB-5D8D-4ACD-933A-4135EB7A4C47}" srcOrd="0" destOrd="0" presId="urn:microsoft.com/office/officeart/2005/8/layout/bList2"/>
    <dgm:cxn modelId="{C6C61FE0-8A59-4A81-8CE1-D9B9F3B928B7}" type="presParOf" srcId="{D320F70E-A5CB-4E44-98EF-1FD26BBDDEB1}" destId="{DAE142E2-E4F6-4C47-9651-C43996D81D70}" srcOrd="1" destOrd="0" presId="urn:microsoft.com/office/officeart/2005/8/layout/bList2"/>
    <dgm:cxn modelId="{40FC936F-3BE9-47B0-8596-04603806CF54}" type="presParOf" srcId="{D320F70E-A5CB-4E44-98EF-1FD26BBDDEB1}" destId="{856BAC28-D0A2-4E9F-8436-82E4EC62147E}" srcOrd="2" destOrd="0" presId="urn:microsoft.com/office/officeart/2005/8/layout/bList2"/>
    <dgm:cxn modelId="{3B6372C6-B037-4686-A259-F4E727132446}" type="presParOf" srcId="{D320F70E-A5CB-4E44-98EF-1FD26BBDDEB1}" destId="{8823E8FB-1E98-4B34-87F5-BD656C85F599}" srcOrd="3" destOrd="0" presId="urn:microsoft.com/office/officeart/2005/8/layout/bList2"/>
    <dgm:cxn modelId="{D2EE7AEE-3378-4F71-BA59-9B8F337FA373}" type="presParOf" srcId="{4BE55C71-B234-484B-A939-63F8F85B0120}" destId="{E3B48A3B-46DF-4888-9D09-98045CD93471}" srcOrd="5" destOrd="0" presId="urn:microsoft.com/office/officeart/2005/8/layout/bList2"/>
    <dgm:cxn modelId="{12B29F2E-6CE0-408D-9E7F-EFA48F78872B}" type="presParOf" srcId="{4BE55C71-B234-484B-A939-63F8F85B0120}" destId="{1E2499BD-ED73-421B-8B1D-6E66B43C1F26}" srcOrd="6" destOrd="0" presId="urn:microsoft.com/office/officeart/2005/8/layout/bList2"/>
    <dgm:cxn modelId="{DCE20ED6-C6CF-4B1D-973D-182CD99B9673}" type="presParOf" srcId="{1E2499BD-ED73-421B-8B1D-6E66B43C1F26}" destId="{DAC85E30-E0BF-4A88-A08D-DDCA2B205757}" srcOrd="0" destOrd="0" presId="urn:microsoft.com/office/officeart/2005/8/layout/bList2"/>
    <dgm:cxn modelId="{AB644749-7891-411F-9949-A8835F9655A2}" type="presParOf" srcId="{1E2499BD-ED73-421B-8B1D-6E66B43C1F26}" destId="{A30BF9C3-8F5C-412A-ADB3-BBD33716CBFB}" srcOrd="1" destOrd="0" presId="urn:microsoft.com/office/officeart/2005/8/layout/bList2"/>
    <dgm:cxn modelId="{272D698E-1471-4E0C-8D54-84172300DCAE}" type="presParOf" srcId="{1E2499BD-ED73-421B-8B1D-6E66B43C1F26}" destId="{E8EB90AC-4984-4596-A358-F6CD5A0A5B5E}" srcOrd="2" destOrd="0" presId="urn:microsoft.com/office/officeart/2005/8/layout/bList2"/>
    <dgm:cxn modelId="{32DC85ED-04A9-484D-A267-A9EBFC9EE337}" type="presParOf" srcId="{1E2499BD-ED73-421B-8B1D-6E66B43C1F26}" destId="{BECFFC5A-D33B-42C0-906C-62A25835DCA5}" srcOrd="3" destOrd="0" presId="urn:microsoft.com/office/officeart/2005/8/layout/bList2"/>
    <dgm:cxn modelId="{2CCFC420-8EA0-4836-BE89-11305D3CEBE8}" type="presParOf" srcId="{4BE55C71-B234-484B-A939-63F8F85B0120}" destId="{F5F9E0EB-64A3-4442-B7FC-701CCD6BCBA9}" srcOrd="7" destOrd="0" presId="urn:microsoft.com/office/officeart/2005/8/layout/bList2"/>
    <dgm:cxn modelId="{0A30C963-5BA8-404B-9C49-8C44CA33C52E}" type="presParOf" srcId="{4BE55C71-B234-484B-A939-63F8F85B0120}" destId="{8F20767A-B5D8-42D1-B901-94C1C06B43A8}" srcOrd="8" destOrd="0" presId="urn:microsoft.com/office/officeart/2005/8/layout/bList2"/>
    <dgm:cxn modelId="{EF5A92F5-D129-42CF-A61C-4B62199D0EA7}" type="presParOf" srcId="{8F20767A-B5D8-42D1-B901-94C1C06B43A8}" destId="{1494B2BD-8833-4EB7-989F-36D758D301C5}" srcOrd="0" destOrd="0" presId="urn:microsoft.com/office/officeart/2005/8/layout/bList2"/>
    <dgm:cxn modelId="{9575D4D2-E557-4ED2-A981-71F1F398E1EB}" type="presParOf" srcId="{8F20767A-B5D8-42D1-B901-94C1C06B43A8}" destId="{9251A870-219A-4935-AD0E-60B747A5B784}" srcOrd="1" destOrd="0" presId="urn:microsoft.com/office/officeart/2005/8/layout/bList2"/>
    <dgm:cxn modelId="{A731E429-0F54-4DAC-A06F-2F4F3AB3BDD6}" type="presParOf" srcId="{8F20767A-B5D8-42D1-B901-94C1C06B43A8}" destId="{C6A1D92C-C86F-40C1-A34A-50A50DA4763F}" srcOrd="2" destOrd="0" presId="urn:microsoft.com/office/officeart/2005/8/layout/bList2"/>
    <dgm:cxn modelId="{86B17E43-50DF-4C7C-BF25-DA52B9F81883}" type="presParOf" srcId="{8F20767A-B5D8-42D1-B901-94C1C06B43A8}" destId="{B6FDCF27-59B5-4AF3-8C3D-F0817FB91F31}" srcOrd="3" destOrd="0" presId="urn:microsoft.com/office/officeart/2005/8/layout/bList2"/>
    <dgm:cxn modelId="{20BE2CFE-9961-4CBE-9055-69380DEB42D8}" type="presParOf" srcId="{4BE55C71-B234-484B-A939-63F8F85B0120}" destId="{9CD2709D-2065-4DCC-A2B9-E83B27890E41}" srcOrd="9" destOrd="0" presId="urn:microsoft.com/office/officeart/2005/8/layout/bList2"/>
    <dgm:cxn modelId="{E9CDAD0C-0558-405F-AB45-4D46FF7805C1}" type="presParOf" srcId="{4BE55C71-B234-484B-A939-63F8F85B0120}" destId="{D5C09950-717A-431D-84AB-AD1958BC5D6B}" srcOrd="10" destOrd="0" presId="urn:microsoft.com/office/officeart/2005/8/layout/bList2"/>
    <dgm:cxn modelId="{F66A9E43-8637-42B5-863A-00B4A563B337}" type="presParOf" srcId="{D5C09950-717A-431D-84AB-AD1958BC5D6B}" destId="{D96ADADF-8232-4E40-BA2E-8B9781091B58}" srcOrd="0" destOrd="0" presId="urn:microsoft.com/office/officeart/2005/8/layout/bList2"/>
    <dgm:cxn modelId="{710BCBDB-4649-45C3-9705-CEBCFAF2DF9C}" type="presParOf" srcId="{D5C09950-717A-431D-84AB-AD1958BC5D6B}" destId="{CF2EDD64-0FAC-4E24-B7C1-6F69C699DDBA}" srcOrd="1" destOrd="0" presId="urn:microsoft.com/office/officeart/2005/8/layout/bList2"/>
    <dgm:cxn modelId="{A2AD3189-25C5-4DFD-9942-A33EBC010018}" type="presParOf" srcId="{D5C09950-717A-431D-84AB-AD1958BC5D6B}" destId="{DC44EEB5-F8EC-4DC0-A631-AAFE3B0E2EDD}" srcOrd="2" destOrd="0" presId="urn:microsoft.com/office/officeart/2005/8/layout/bList2"/>
    <dgm:cxn modelId="{84DF3EB8-BF5C-4588-9208-F26C6803FD35}" type="presParOf" srcId="{D5C09950-717A-431D-84AB-AD1958BC5D6B}" destId="{EA078F94-43F7-44A5-A754-DE8CC24433CE}" srcOrd="3" destOrd="0" presId="urn:microsoft.com/office/officeart/2005/8/layout/bList2"/>
    <dgm:cxn modelId="{6357F5C5-3C81-4714-83AE-6F7E72AD4A0B}" type="presParOf" srcId="{4BE55C71-B234-484B-A939-63F8F85B0120}" destId="{F3F05EAB-A30A-4829-ACD5-FA82CE9B7860}" srcOrd="11" destOrd="0" presId="urn:microsoft.com/office/officeart/2005/8/layout/bList2"/>
    <dgm:cxn modelId="{ED2FDA95-7400-4B1F-87ED-9A60477F173D}" type="presParOf" srcId="{4BE55C71-B234-484B-A939-63F8F85B0120}" destId="{D2CD6987-58A6-4F4C-ABB6-CBEFA137B327}" srcOrd="12" destOrd="0" presId="urn:microsoft.com/office/officeart/2005/8/layout/bList2"/>
    <dgm:cxn modelId="{BB3B45F8-21CA-4A93-9D3A-2C703F8E8E38}" type="presParOf" srcId="{D2CD6987-58A6-4F4C-ABB6-CBEFA137B327}" destId="{99F10974-0158-4B08-A278-C8BCEDADB405}" srcOrd="0" destOrd="0" presId="urn:microsoft.com/office/officeart/2005/8/layout/bList2"/>
    <dgm:cxn modelId="{39464E7D-146D-4010-8CCF-4102C21BBCE1}" type="presParOf" srcId="{D2CD6987-58A6-4F4C-ABB6-CBEFA137B327}" destId="{BB6506AA-77B1-419A-A688-918CD268A81E}" srcOrd="1" destOrd="0" presId="urn:microsoft.com/office/officeart/2005/8/layout/bList2"/>
    <dgm:cxn modelId="{177D96A1-31C1-46CC-B64C-863F47F63AC8}" type="presParOf" srcId="{D2CD6987-58A6-4F4C-ABB6-CBEFA137B327}" destId="{2FDD8F85-8753-412B-B735-A720FF8F831C}" srcOrd="2" destOrd="0" presId="urn:microsoft.com/office/officeart/2005/8/layout/bList2"/>
    <dgm:cxn modelId="{EA4B0EEE-F5E6-4A7F-9D67-9DC67B5A5C7D}" type="presParOf" srcId="{D2CD6987-58A6-4F4C-ABB6-CBEFA137B327}" destId="{106E0D33-1719-4D25-AA08-B74F0186C05B}" srcOrd="3" destOrd="0" presId="urn:microsoft.com/office/officeart/2005/8/layout/bList2"/>
    <dgm:cxn modelId="{C8C11669-D5EC-457D-AB1F-7F57BC3998C6}" type="presParOf" srcId="{4BE55C71-B234-484B-A939-63F8F85B0120}" destId="{399A5794-5CE7-4494-9F0C-356B19C59DD3}" srcOrd="13" destOrd="0" presId="urn:microsoft.com/office/officeart/2005/8/layout/bList2"/>
    <dgm:cxn modelId="{DA365F3D-1A18-4BC0-A24F-8E909EE20A47}" type="presParOf" srcId="{4BE55C71-B234-484B-A939-63F8F85B0120}" destId="{7E56764E-0133-4656-80BE-E02974D65191}" srcOrd="14" destOrd="0" presId="urn:microsoft.com/office/officeart/2005/8/layout/bList2"/>
    <dgm:cxn modelId="{8AD74FDB-7044-4401-BE31-28A67BD92BDA}" type="presParOf" srcId="{7E56764E-0133-4656-80BE-E02974D65191}" destId="{3B970B1A-2A19-431F-A37C-6D5D3E3953E1}" srcOrd="0" destOrd="0" presId="urn:microsoft.com/office/officeart/2005/8/layout/bList2"/>
    <dgm:cxn modelId="{DF09F817-578D-4ABD-A3EF-B6F2E0671AB8}" type="presParOf" srcId="{7E56764E-0133-4656-80BE-E02974D65191}" destId="{BD3DA8FB-647D-4467-AA6F-CDBB3EEE0D26}" srcOrd="1" destOrd="0" presId="urn:microsoft.com/office/officeart/2005/8/layout/bList2"/>
    <dgm:cxn modelId="{D55DC84B-F1D1-46DD-828A-68D0568E6050}" type="presParOf" srcId="{7E56764E-0133-4656-80BE-E02974D65191}" destId="{20F7EE90-AC0C-47FD-9BEC-91AE69CD3B68}" srcOrd="2" destOrd="0" presId="urn:microsoft.com/office/officeart/2005/8/layout/bList2"/>
    <dgm:cxn modelId="{7DDA5071-CADF-480C-996C-6E2EBEC55408}" type="presParOf" srcId="{7E56764E-0133-4656-80BE-E02974D65191}" destId="{047203BB-FBA0-4A47-9B46-38679EC243F1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8B42B-6662-45A8-9C22-61E7F559D24C}">
      <dsp:nvSpPr>
        <dsp:cNvPr id="0" name=""/>
        <dsp:cNvSpPr/>
      </dsp:nvSpPr>
      <dsp:spPr>
        <a:xfrm>
          <a:off x="0" y="0"/>
          <a:ext cx="5664056" cy="7459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>
              <a:latin typeface="+mn-lt"/>
            </a:rPr>
            <a:t>Einheitliche Beratung der steirischen Gemeinden aus einer Hand</a:t>
          </a:r>
        </a:p>
      </dsp:txBody>
      <dsp:txXfrm>
        <a:off x="1207409" y="0"/>
        <a:ext cx="4456646" cy="745979"/>
      </dsp:txXfrm>
    </dsp:sp>
    <dsp:sp modelId="{DDEFC242-2512-4D30-9D2D-823E9456B824}">
      <dsp:nvSpPr>
        <dsp:cNvPr id="0" name=""/>
        <dsp:cNvSpPr/>
      </dsp:nvSpPr>
      <dsp:spPr>
        <a:xfrm>
          <a:off x="74597" y="74597"/>
          <a:ext cx="1132811" cy="59678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l="18221" t="-10324" r="18221" b="-103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2EFEDE-9927-4C9B-B6C6-0456FBF138A6}">
      <dsp:nvSpPr>
        <dsp:cNvPr id="0" name=""/>
        <dsp:cNvSpPr/>
      </dsp:nvSpPr>
      <dsp:spPr>
        <a:xfrm>
          <a:off x="0" y="820577"/>
          <a:ext cx="5664056" cy="7459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>
              <a:latin typeface="Trebuchet MS" panose="020B0603020202020204" pitchFamily="34" charset="0"/>
            </a:rPr>
            <a:t>Koordination der Breitbandaktivitäten auf lokaler Ebene</a:t>
          </a:r>
        </a:p>
      </dsp:txBody>
      <dsp:txXfrm>
        <a:off x="1207409" y="820577"/>
        <a:ext cx="4456646" cy="745979"/>
      </dsp:txXfrm>
    </dsp:sp>
    <dsp:sp modelId="{46FA23FA-9B2C-4399-9644-91B7332FA6A9}">
      <dsp:nvSpPr>
        <dsp:cNvPr id="0" name=""/>
        <dsp:cNvSpPr/>
      </dsp:nvSpPr>
      <dsp:spPr>
        <a:xfrm>
          <a:off x="74597" y="895175"/>
          <a:ext cx="1132811" cy="59678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l="18221" t="-10324" r="18221" b="-103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8FAE43E-2851-435E-8B91-BD792412EAE8}">
      <dsp:nvSpPr>
        <dsp:cNvPr id="0" name=""/>
        <dsp:cNvSpPr/>
      </dsp:nvSpPr>
      <dsp:spPr>
        <a:xfrm>
          <a:off x="0" y="1641155"/>
          <a:ext cx="5664056" cy="7459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>
              <a:latin typeface="Trebuchet MS" panose="020B0603020202020204" pitchFamily="34" charset="0"/>
            </a:rPr>
            <a:t>Ausbau der Breitbandinfrastruktur auf „weißen Flecken“</a:t>
          </a:r>
        </a:p>
      </dsp:txBody>
      <dsp:txXfrm>
        <a:off x="1207409" y="1641155"/>
        <a:ext cx="4456646" cy="745979"/>
      </dsp:txXfrm>
    </dsp:sp>
    <dsp:sp modelId="{9395AC7D-14A5-47A2-A516-47C04EDE8997}">
      <dsp:nvSpPr>
        <dsp:cNvPr id="0" name=""/>
        <dsp:cNvSpPr/>
      </dsp:nvSpPr>
      <dsp:spPr>
        <a:xfrm>
          <a:off x="74597" y="1715753"/>
          <a:ext cx="1132811" cy="59678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l="18221" t="-10324" r="18221" b="-103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5A1B136-3142-46DD-BFB1-F6C9F2021912}">
      <dsp:nvSpPr>
        <dsp:cNvPr id="0" name=""/>
        <dsp:cNvSpPr/>
      </dsp:nvSpPr>
      <dsp:spPr>
        <a:xfrm>
          <a:off x="0" y="2461732"/>
          <a:ext cx="5664056" cy="74597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>
              <a:latin typeface="Trebuchet MS" panose="020B0603020202020204" pitchFamily="34" charset="0"/>
            </a:rPr>
            <a:t>Verbesserte Nutzung vorhandener Infrastruktur</a:t>
          </a:r>
        </a:p>
      </dsp:txBody>
      <dsp:txXfrm>
        <a:off x="1207409" y="2461732"/>
        <a:ext cx="4456646" cy="745979"/>
      </dsp:txXfrm>
    </dsp:sp>
    <dsp:sp modelId="{FC2384A5-2C7E-4FDD-998C-0C59CFE5F302}">
      <dsp:nvSpPr>
        <dsp:cNvPr id="0" name=""/>
        <dsp:cNvSpPr/>
      </dsp:nvSpPr>
      <dsp:spPr>
        <a:xfrm>
          <a:off x="74597" y="2536330"/>
          <a:ext cx="1132811" cy="59678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 l="18221" t="-10324" r="18221" b="-103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A93BDBC-FFE5-4D99-87EB-154F612C12A1}">
      <dsp:nvSpPr>
        <dsp:cNvPr id="0" name=""/>
        <dsp:cNvSpPr/>
      </dsp:nvSpPr>
      <dsp:spPr>
        <a:xfrm>
          <a:off x="0" y="3282310"/>
          <a:ext cx="5664056" cy="74597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>
              <a:latin typeface="Trebuchet MS" panose="020B0603020202020204" pitchFamily="34" charset="0"/>
            </a:rPr>
            <a:t>Bessere Ausschöpfung der Breitbandmilliarde</a:t>
          </a:r>
        </a:p>
      </dsp:txBody>
      <dsp:txXfrm>
        <a:off x="1207409" y="3282310"/>
        <a:ext cx="4456646" cy="745979"/>
      </dsp:txXfrm>
    </dsp:sp>
    <dsp:sp modelId="{1BED3BCE-B1DA-4D29-9D72-EFE0A72A4716}">
      <dsp:nvSpPr>
        <dsp:cNvPr id="0" name=""/>
        <dsp:cNvSpPr/>
      </dsp:nvSpPr>
      <dsp:spPr>
        <a:xfrm>
          <a:off x="74597" y="3356908"/>
          <a:ext cx="1132811" cy="59678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 l="18221" t="-10324" r="18221" b="-103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E43DCC3-9F98-46FC-9E21-567464BE3365}">
      <dsp:nvSpPr>
        <dsp:cNvPr id="0" name=""/>
        <dsp:cNvSpPr/>
      </dsp:nvSpPr>
      <dsp:spPr>
        <a:xfrm>
          <a:off x="0" y="4102888"/>
          <a:ext cx="5664056" cy="74597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>
              <a:latin typeface="Trebuchet MS" panose="020B0603020202020204" pitchFamily="34" charset="0"/>
            </a:rPr>
            <a:t>Ökonomischer und effizienter Ausbau von Netzen</a:t>
          </a:r>
        </a:p>
      </dsp:txBody>
      <dsp:txXfrm>
        <a:off x="1207409" y="4102888"/>
        <a:ext cx="4456646" cy="745979"/>
      </dsp:txXfrm>
    </dsp:sp>
    <dsp:sp modelId="{59F4B333-4503-40FF-8521-6BA0CB328466}">
      <dsp:nvSpPr>
        <dsp:cNvPr id="0" name=""/>
        <dsp:cNvSpPr/>
      </dsp:nvSpPr>
      <dsp:spPr>
        <a:xfrm>
          <a:off x="74597" y="4177486"/>
          <a:ext cx="1132811" cy="59678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 l="18221" t="-10324" r="18221" b="-1032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ECDAA-60E1-4D90-83BC-3A9E0CB0130B}">
      <dsp:nvSpPr>
        <dsp:cNvPr id="0" name=""/>
        <dsp:cNvSpPr/>
      </dsp:nvSpPr>
      <dsp:spPr>
        <a:xfrm>
          <a:off x="747895" y="3301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Einheitlicher Masterplan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Aufgrabungskataster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>
              <a:latin typeface="+mn-lt"/>
            </a:rPr>
            <a:t>Alles in einem Tool</a:t>
          </a:r>
          <a:endParaRPr lang="de-DE" sz="1400" kern="1200" dirty="0">
            <a:latin typeface="+mn-lt"/>
          </a:endParaRPr>
        </a:p>
      </dsp:txBody>
      <dsp:txXfrm>
        <a:off x="781802" y="37208"/>
        <a:ext cx="1870716" cy="1413164"/>
      </dsp:txXfrm>
    </dsp:sp>
    <dsp:sp modelId="{78715065-389F-4525-B251-389DCAB9A899}">
      <dsp:nvSpPr>
        <dsp:cNvPr id="0" name=""/>
        <dsp:cNvSpPr/>
      </dsp:nvSpPr>
      <dsp:spPr>
        <a:xfrm>
          <a:off x="747895" y="1450373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Ein klarer Plan!</a:t>
          </a:r>
        </a:p>
      </dsp:txBody>
      <dsp:txXfrm>
        <a:off x="747895" y="1450373"/>
        <a:ext cx="1365161" cy="622240"/>
      </dsp:txXfrm>
    </dsp:sp>
    <dsp:sp modelId="{9C54C98E-A601-47DE-8FCA-4EE7E03B7C93}">
      <dsp:nvSpPr>
        <dsp:cNvPr id="0" name=""/>
        <dsp:cNvSpPr/>
      </dsp:nvSpPr>
      <dsp:spPr>
        <a:xfrm>
          <a:off x="2167895" y="1549210"/>
          <a:ext cx="678485" cy="678485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5BDEF-550A-42E7-97E1-61DAB6A3710A}">
      <dsp:nvSpPr>
        <dsp:cNvPr id="0" name=""/>
        <dsp:cNvSpPr/>
      </dsp:nvSpPr>
      <dsp:spPr>
        <a:xfrm>
          <a:off x="3014471" y="3301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Veranstaltungen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>
              <a:latin typeface="+mn-lt"/>
            </a:rPr>
            <a:t>Beratung</a:t>
          </a:r>
          <a:endParaRPr lang="de-DE" sz="1400" kern="1200" dirty="0">
            <a:latin typeface="+mn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>
              <a:latin typeface="+mn-lt"/>
            </a:rPr>
            <a:t>Handbücher</a:t>
          </a:r>
          <a:endParaRPr lang="de-DE" sz="1400" kern="1200" dirty="0">
            <a:latin typeface="+mn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>
              <a:latin typeface="+mn-lt"/>
            </a:rPr>
            <a:t>Leitfaden</a:t>
          </a:r>
          <a:endParaRPr lang="de-DE" sz="1400" kern="1200" dirty="0">
            <a:latin typeface="+mn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>
              <a:latin typeface="+mn-lt"/>
            </a:rPr>
            <a:t>Pressetexte</a:t>
          </a:r>
          <a:endParaRPr lang="de-DE" sz="1400" kern="1200" dirty="0">
            <a:latin typeface="+mn-lt"/>
          </a:endParaRPr>
        </a:p>
      </dsp:txBody>
      <dsp:txXfrm>
        <a:off x="3048378" y="37208"/>
        <a:ext cx="1870716" cy="1413164"/>
      </dsp:txXfrm>
    </dsp:sp>
    <dsp:sp modelId="{F7090641-570A-46D0-AA12-6677DB3E8856}">
      <dsp:nvSpPr>
        <dsp:cNvPr id="0" name=""/>
        <dsp:cNvSpPr/>
      </dsp:nvSpPr>
      <dsp:spPr>
        <a:xfrm>
          <a:off x="3014471" y="1450373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Information bieten!</a:t>
          </a:r>
        </a:p>
      </dsp:txBody>
      <dsp:txXfrm>
        <a:off x="3014471" y="1450373"/>
        <a:ext cx="1365161" cy="622240"/>
      </dsp:txXfrm>
    </dsp:sp>
    <dsp:sp modelId="{F0B6BB52-C3AE-4356-8FE4-13C198205AA8}">
      <dsp:nvSpPr>
        <dsp:cNvPr id="0" name=""/>
        <dsp:cNvSpPr/>
      </dsp:nvSpPr>
      <dsp:spPr>
        <a:xfrm>
          <a:off x="4434471" y="1549210"/>
          <a:ext cx="678485" cy="678485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3511FB-5D8D-4ACD-933A-4135EB7A4C47}">
      <dsp:nvSpPr>
        <dsp:cNvPr id="0" name=""/>
        <dsp:cNvSpPr/>
      </dsp:nvSpPr>
      <dsp:spPr>
        <a:xfrm>
          <a:off x="5281047" y="3301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Betrieb und Verwaltung von Netzen durch SBIDI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Technische Unterstützung</a:t>
          </a:r>
        </a:p>
      </dsp:txBody>
      <dsp:txXfrm>
        <a:off x="5314954" y="37208"/>
        <a:ext cx="1870716" cy="1413164"/>
      </dsp:txXfrm>
    </dsp:sp>
    <dsp:sp modelId="{856BAC28-D0A2-4E9F-8436-82E4EC62147E}">
      <dsp:nvSpPr>
        <dsp:cNvPr id="0" name=""/>
        <dsp:cNvSpPr/>
      </dsp:nvSpPr>
      <dsp:spPr>
        <a:xfrm>
          <a:off x="5281047" y="1450373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Entlastung schaffen!</a:t>
          </a:r>
        </a:p>
      </dsp:txBody>
      <dsp:txXfrm>
        <a:off x="5281047" y="1450373"/>
        <a:ext cx="1365161" cy="622240"/>
      </dsp:txXfrm>
    </dsp:sp>
    <dsp:sp modelId="{8823E8FB-1E98-4B34-87F5-BD656C85F599}">
      <dsp:nvSpPr>
        <dsp:cNvPr id="0" name=""/>
        <dsp:cNvSpPr/>
      </dsp:nvSpPr>
      <dsp:spPr>
        <a:xfrm>
          <a:off x="6701047" y="1549210"/>
          <a:ext cx="678485" cy="678485"/>
        </a:xfrm>
        <a:prstGeom prst="ellipse">
          <a:avLst/>
        </a:prstGeom>
        <a:blipFill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C85E30-E0BF-4A88-A08D-DDCA2B205757}">
      <dsp:nvSpPr>
        <dsp:cNvPr id="0" name=""/>
        <dsp:cNvSpPr/>
      </dsp:nvSpPr>
      <dsp:spPr>
        <a:xfrm>
          <a:off x="7547623" y="3301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Unterstützung für Mitverlegungen bei Straßensanierungen, Wasserleitungsbau, etc.</a:t>
          </a:r>
        </a:p>
      </dsp:txBody>
      <dsp:txXfrm>
        <a:off x="7581530" y="37208"/>
        <a:ext cx="1870716" cy="1413164"/>
      </dsp:txXfrm>
    </dsp:sp>
    <dsp:sp modelId="{E8EB90AC-4984-4596-A358-F6CD5A0A5B5E}">
      <dsp:nvSpPr>
        <dsp:cNvPr id="0" name=""/>
        <dsp:cNvSpPr/>
      </dsp:nvSpPr>
      <dsp:spPr>
        <a:xfrm>
          <a:off x="7547623" y="1450373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Synergien heben!</a:t>
          </a:r>
        </a:p>
      </dsp:txBody>
      <dsp:txXfrm>
        <a:off x="7547623" y="1450373"/>
        <a:ext cx="1365161" cy="622240"/>
      </dsp:txXfrm>
    </dsp:sp>
    <dsp:sp modelId="{BECFFC5A-D33B-42C0-906C-62A25835DCA5}">
      <dsp:nvSpPr>
        <dsp:cNvPr id="0" name=""/>
        <dsp:cNvSpPr/>
      </dsp:nvSpPr>
      <dsp:spPr>
        <a:xfrm>
          <a:off x="8967623" y="1549210"/>
          <a:ext cx="678485" cy="678485"/>
        </a:xfrm>
        <a:prstGeom prst="ellipse">
          <a:avLst/>
        </a:prstGeom>
        <a:blipFill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94B2BD-8833-4EB7-989F-36D758D301C5}">
      <dsp:nvSpPr>
        <dsp:cNvPr id="0" name=""/>
        <dsp:cNvSpPr/>
      </dsp:nvSpPr>
      <dsp:spPr>
        <a:xfrm>
          <a:off x="747895" y="2563735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Leistbares High-Speed-Netz für Bewohner und Betriebe</a:t>
          </a:r>
        </a:p>
      </dsp:txBody>
      <dsp:txXfrm>
        <a:off x="781802" y="2597642"/>
        <a:ext cx="1870716" cy="1413164"/>
      </dsp:txXfrm>
    </dsp:sp>
    <dsp:sp modelId="{C6A1D92C-C86F-40C1-A34A-50A50DA4763F}">
      <dsp:nvSpPr>
        <dsp:cNvPr id="0" name=""/>
        <dsp:cNvSpPr/>
      </dsp:nvSpPr>
      <dsp:spPr>
        <a:xfrm>
          <a:off x="747895" y="4010807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Gut und leistbar!</a:t>
          </a:r>
        </a:p>
      </dsp:txBody>
      <dsp:txXfrm>
        <a:off x="747895" y="4010807"/>
        <a:ext cx="1365161" cy="622240"/>
      </dsp:txXfrm>
    </dsp:sp>
    <dsp:sp modelId="{B6FDCF27-59B5-4AF3-8C3D-F0817FB91F31}">
      <dsp:nvSpPr>
        <dsp:cNvPr id="0" name=""/>
        <dsp:cNvSpPr/>
      </dsp:nvSpPr>
      <dsp:spPr>
        <a:xfrm>
          <a:off x="2167895" y="4109644"/>
          <a:ext cx="678485" cy="678485"/>
        </a:xfrm>
        <a:prstGeom prst="ellipse">
          <a:avLst/>
        </a:prstGeom>
        <a:blipFill rotWithShape="1"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6ADADF-8232-4E40-BA2E-8B9781091B58}">
      <dsp:nvSpPr>
        <dsp:cNvPr id="0" name=""/>
        <dsp:cNvSpPr/>
      </dsp:nvSpPr>
      <dsp:spPr>
        <a:xfrm>
          <a:off x="3014471" y="2563735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Betriebsstandorte absichern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AT" sz="1400" kern="1200" dirty="0">
              <a:latin typeface="+mn-lt"/>
            </a:rPr>
            <a:t>Aufwertung der Grundstücke</a:t>
          </a:r>
          <a:endParaRPr lang="de-DE" sz="1400" kern="1200" dirty="0">
            <a:latin typeface="+mn-lt"/>
          </a:endParaRPr>
        </a:p>
      </dsp:txBody>
      <dsp:txXfrm>
        <a:off x="3048378" y="2597642"/>
        <a:ext cx="1870716" cy="1413164"/>
      </dsp:txXfrm>
    </dsp:sp>
    <dsp:sp modelId="{DC44EEB5-F8EC-4DC0-A631-AAFE3B0E2EDD}">
      <dsp:nvSpPr>
        <dsp:cNvPr id="0" name=""/>
        <dsp:cNvSpPr/>
      </dsp:nvSpPr>
      <dsp:spPr>
        <a:xfrm>
          <a:off x="3014471" y="4010807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Attraktiver Standort!</a:t>
          </a:r>
        </a:p>
      </dsp:txBody>
      <dsp:txXfrm>
        <a:off x="3014471" y="4010807"/>
        <a:ext cx="1365161" cy="622240"/>
      </dsp:txXfrm>
    </dsp:sp>
    <dsp:sp modelId="{EA078F94-43F7-44A5-A754-DE8CC24433CE}">
      <dsp:nvSpPr>
        <dsp:cNvPr id="0" name=""/>
        <dsp:cNvSpPr/>
      </dsp:nvSpPr>
      <dsp:spPr>
        <a:xfrm>
          <a:off x="4434471" y="4109644"/>
          <a:ext cx="678485" cy="678485"/>
        </a:xfrm>
        <a:prstGeom prst="ellipse">
          <a:avLst/>
        </a:prstGeom>
        <a:blipFill rotWithShape="1"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10974-0158-4B08-A278-C8BCEDADB405}">
      <dsp:nvSpPr>
        <dsp:cNvPr id="0" name=""/>
        <dsp:cNvSpPr/>
      </dsp:nvSpPr>
      <dsp:spPr>
        <a:xfrm>
          <a:off x="5281047" y="2563735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Das passive Netz bleibt in Landesbesitz, wird an Betreiber verpachtet</a:t>
          </a:r>
        </a:p>
      </dsp:txBody>
      <dsp:txXfrm>
        <a:off x="5314954" y="2597642"/>
        <a:ext cx="1870716" cy="1413164"/>
      </dsp:txXfrm>
    </dsp:sp>
    <dsp:sp modelId="{2FDD8F85-8753-412B-B735-A720FF8F831C}">
      <dsp:nvSpPr>
        <dsp:cNvPr id="0" name=""/>
        <dsp:cNvSpPr/>
      </dsp:nvSpPr>
      <dsp:spPr>
        <a:xfrm>
          <a:off x="5281047" y="4010807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Bleibt in Steirerhand!</a:t>
          </a:r>
        </a:p>
      </dsp:txBody>
      <dsp:txXfrm>
        <a:off x="5281047" y="4010807"/>
        <a:ext cx="1365161" cy="622240"/>
      </dsp:txXfrm>
    </dsp:sp>
    <dsp:sp modelId="{106E0D33-1719-4D25-AA08-B74F0186C05B}">
      <dsp:nvSpPr>
        <dsp:cNvPr id="0" name=""/>
        <dsp:cNvSpPr/>
      </dsp:nvSpPr>
      <dsp:spPr>
        <a:xfrm>
          <a:off x="6701047" y="4109644"/>
          <a:ext cx="678485" cy="678485"/>
        </a:xfrm>
        <a:prstGeom prst="ellipse">
          <a:avLst/>
        </a:prstGeom>
        <a:blipFill dpi="0" rotWithShape="1">
          <a:blip xmlns:r="http://schemas.openxmlformats.org/officeDocument/2006/relationships" r:embed="rId13">
            <a:grayscl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1974" b="68026" l="31974" r="68026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952" t="-60952" r="-60952" b="-60952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70B1A-2A19-431F-A37C-6D5D3E3953E1}">
      <dsp:nvSpPr>
        <dsp:cNvPr id="0" name=""/>
        <dsp:cNvSpPr/>
      </dsp:nvSpPr>
      <dsp:spPr>
        <a:xfrm>
          <a:off x="7547623" y="2563735"/>
          <a:ext cx="1938530" cy="1447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zukunftssichere Infrastruktur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>
              <a:latin typeface="+mn-lt"/>
            </a:rPr>
            <a:t>Ausbau dort, wo etablierte Anbieter nicht investieren</a:t>
          </a:r>
        </a:p>
      </dsp:txBody>
      <dsp:txXfrm>
        <a:off x="7581530" y="2597642"/>
        <a:ext cx="1870716" cy="1413164"/>
      </dsp:txXfrm>
    </dsp:sp>
    <dsp:sp modelId="{20F7EE90-AC0C-47FD-9BEC-91AE69CD3B68}">
      <dsp:nvSpPr>
        <dsp:cNvPr id="0" name=""/>
        <dsp:cNvSpPr/>
      </dsp:nvSpPr>
      <dsp:spPr>
        <a:xfrm>
          <a:off x="7547623" y="4010807"/>
          <a:ext cx="1938530" cy="622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>
              <a:latin typeface="+mn-lt"/>
            </a:rPr>
            <a:t>Zukunftssichere Infrastruktur!</a:t>
          </a:r>
        </a:p>
      </dsp:txBody>
      <dsp:txXfrm>
        <a:off x="7547623" y="4010807"/>
        <a:ext cx="1365161" cy="622240"/>
      </dsp:txXfrm>
    </dsp:sp>
    <dsp:sp modelId="{047203BB-FBA0-4A47-9B46-38679EC243F1}">
      <dsp:nvSpPr>
        <dsp:cNvPr id="0" name=""/>
        <dsp:cNvSpPr/>
      </dsp:nvSpPr>
      <dsp:spPr>
        <a:xfrm>
          <a:off x="8967623" y="4109644"/>
          <a:ext cx="678485" cy="678485"/>
        </a:xfrm>
        <a:prstGeom prst="ellipse">
          <a:avLst/>
        </a:prstGeom>
        <a:blipFill rotWithShape="1"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648E0AB-A6CF-4F6B-BEA5-361CB998400E}" type="datetime1">
              <a:rPr lang="de-DE" smtClean="0"/>
              <a:t>02.04.2019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4CBEF8-5CDE-472B-839B-B8BB0C88100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7DF1CBE-70B8-4BB9-9600-A57C46AE43AD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 dirty="0"/>
              <a:t>Textmasterformat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B98AFB-CB0D-4DFE-87B9-B4B0D0DE73CD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BB98AFB-CB0D-4DFE-87B9-B4B0D0DE73CD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3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98494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4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031365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5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42771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6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10911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7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67424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8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263930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9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91205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de-DE" noProof="0" smtClean="0"/>
              <a:t>10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9137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 rtlCol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 rtlCol="0"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e-DE" noProof="0"/>
              <a:t>Master-Untertitelformat bearbeiten</a:t>
            </a:r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 rtlCol="0"/>
          <a:lstStyle>
            <a:lvl1pPr>
              <a:defRPr>
                <a:effectLst/>
              </a:defRPr>
            </a:lvl1pPr>
          </a:lstStyle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 rtlCol="0"/>
          <a:lstStyle/>
          <a:p>
            <a:pPr rtl="0"/>
            <a:fld id="{4939BF75-ECF7-4672-BD91-BC834B2F79B9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12" y="476672"/>
            <a:ext cx="8686801" cy="619472"/>
          </a:xfrm>
        </p:spPr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65212" y="1340768"/>
            <a:ext cx="8686801" cy="4679032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A3DA27-2987-4CC8-83D7-D43DB3FC2A5A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rtlCol="0" anchor="b">
            <a:normAutofit/>
          </a:bodyPr>
          <a:lstStyle>
            <a:lvl1pPr algn="l">
              <a:defRPr sz="5400" b="1" cap="none" baseline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B73CED-E376-4EFF-BA87-DE2F51E256A3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6D142C-3C87-43E7-A225-2B0F3FC08BE5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F2FCF9-E96C-446A-A68D-3A37727B942B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85E60B-C72E-42F1-A09F-6A2890914F81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D6CA29-602D-4ACD-814D-9391A8C3A997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rmAutofit/>
          </a:bodyPr>
          <a:lstStyle>
            <a:lvl1pPr algn="l">
              <a:defRPr sz="3600" b="1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049C22-079E-43F6-9631-62053C17734E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Autofit/>
          </a:bodyPr>
          <a:lstStyle>
            <a:lvl1pPr algn="l">
              <a:defRPr sz="3600" b="1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Bildplatzhalter 2" descr="Leerer Platzhalter zum Hinzufügen eines Bilds. Klicken Sie auf den Platzhalter, und wählen Sie das hinzuzufügende Bild aus.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9330FA-6AB7-4C7A-A0A3-4F59A99AEB49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6F807D-AE42-45D3-8D26-EC93E54502BE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 dirty="0"/>
              <a:t>Textmasterformat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FCF0801-C321-4390-94A4-D6705C6A5EE4}" type="datetime1">
              <a:rPr lang="de-DE" noProof="0" smtClean="0"/>
              <a:t>02.04.2019</a:t>
            </a:fld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AEAE4A8-A6E5-453E-B946-FB774B73F48C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stackoverflow.com/questions/42607572/checkbox-color-change-androi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erbert.joebstl@sbidi.e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823592"/>
          </a:xfrm>
        </p:spPr>
        <p:txBody>
          <a:bodyPr rtlCol="0"/>
          <a:lstStyle/>
          <a:p>
            <a:pPr rtl="0"/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SBIDI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type="subTitle" idx="1"/>
          </p:nvPr>
        </p:nvSpPr>
        <p:spPr>
          <a:xfrm>
            <a:off x="1052351" y="3837996"/>
            <a:ext cx="7549480" cy="920769"/>
          </a:xfrm>
        </p:spPr>
        <p:txBody>
          <a:bodyPr rtlCol="0">
            <a:normAutofit/>
          </a:bodyPr>
          <a:lstStyle/>
          <a:p>
            <a:r>
              <a:rPr lang="de-DE" dirty="0"/>
              <a:t>Steirische Breitband- und Digitalinfrastrukturgesellschaft </a:t>
            </a:r>
            <a:r>
              <a:rPr lang="de-DE" dirty="0" err="1"/>
              <a:t>m.b.H</a:t>
            </a:r>
            <a:r>
              <a:rPr lang="de-DE" dirty="0"/>
              <a:t>.</a:t>
            </a:r>
          </a:p>
          <a:p>
            <a:endParaRPr lang="de-DE" dirty="0"/>
          </a:p>
          <a:p>
            <a:pPr rtl="0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915D46-43FB-4C87-99AF-C1EE32B37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51" y="620688"/>
            <a:ext cx="2795022" cy="158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mparison_v1.1">
            <a:hlinkClick r:id="" action="ppaction://media"/>
            <a:extLst>
              <a:ext uri="{FF2B5EF4-FFF2-40B4-BE49-F238E27FC236}">
                <a16:creationId xmlns:a16="http://schemas.microsoft.com/office/drawing/2014/main" id="{207CCED7-C64E-4D5C-B808-7405BF22A9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734" y="0"/>
            <a:ext cx="11479356" cy="6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Zahlen, Daten, Fakten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20A393E3-E766-4E9C-843C-A3F43FAED659}"/>
              </a:ext>
            </a:extLst>
          </p:cNvPr>
          <p:cNvSpPr txBox="1">
            <a:spLocks/>
          </p:cNvSpPr>
          <p:nvPr/>
        </p:nvSpPr>
        <p:spPr>
          <a:xfrm>
            <a:off x="858475" y="1340769"/>
            <a:ext cx="4938598" cy="597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 rtl="0">
              <a:defRPr lang="de-de"/>
            </a:defPPr>
            <a:lvl1pPr marL="45720" indent="0" algn="ctr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2000">
                <a:solidFill>
                  <a:schemeClr val="bg1"/>
                </a:solidFill>
              </a:defRPr>
            </a:lvl1pPr>
            <a:lvl2pPr marL="594360" indent="-228600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</a:lvl2pPr>
            <a:lvl3pPr marL="777240" indent="-182880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/>
            </a:lvl3pPr>
            <a:lvl4pPr marL="960120" indent="-182880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/>
            </a:lvl4pPr>
            <a:lvl5pPr marL="1097280" indent="-137160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/>
            </a:lvl5pPr>
            <a:lvl6pPr marL="1234440" indent="-137160">
              <a:spcBef>
                <a:spcPts val="600"/>
              </a:spcBef>
              <a:buSzPct val="80000"/>
              <a:buFont typeface="Arial" pitchFamily="34" charset="0"/>
              <a:buChar char="•"/>
              <a:defRPr sz="1400"/>
            </a:lvl6pPr>
            <a:lvl7pPr marL="1371600" indent="-137160">
              <a:spcBef>
                <a:spcPts val="600"/>
              </a:spcBef>
              <a:buSzPct val="80000"/>
              <a:buFont typeface="Arial" pitchFamily="34" charset="0"/>
              <a:buChar char="•"/>
              <a:defRPr sz="1400"/>
            </a:lvl7pPr>
            <a:lvl8pPr marL="1508760" indent="-137160">
              <a:spcBef>
                <a:spcPts val="600"/>
              </a:spcBef>
              <a:buSzPct val="80000"/>
              <a:buFont typeface="Arial" pitchFamily="34" charset="0"/>
              <a:buChar char="•"/>
              <a:defRPr sz="1400"/>
            </a:lvl8pPr>
            <a:lvl9pPr marL="1645920" indent="-137160">
              <a:spcBef>
                <a:spcPts val="600"/>
              </a:spcBef>
              <a:buSzPct val="80000"/>
              <a:buFont typeface="Arial" pitchFamily="34" charset="0"/>
              <a:buChar char="•"/>
              <a:defRPr sz="1400"/>
            </a:lvl9pPr>
          </a:lstStyle>
          <a:p>
            <a:r>
              <a:rPr lang="de-DE" dirty="0"/>
              <a:t>Bedarf nach schnellem Internet steigt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6C9828E8-6F4C-40A3-A27A-E36E9C6FE110}"/>
              </a:ext>
            </a:extLst>
          </p:cNvPr>
          <p:cNvSpPr txBox="1">
            <a:spLocks/>
          </p:cNvSpPr>
          <p:nvPr/>
        </p:nvSpPr>
        <p:spPr>
          <a:xfrm>
            <a:off x="6126479" y="1340768"/>
            <a:ext cx="5036821" cy="597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de-DE" dirty="0">
                <a:solidFill>
                  <a:schemeClr val="bg1"/>
                </a:solidFill>
              </a:rPr>
              <a:t>Jeder profitiert von schnellem Internet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0B2933F1-7FD8-40FD-80AC-8CE51A487462}"/>
              </a:ext>
            </a:extLst>
          </p:cNvPr>
          <p:cNvSpPr txBox="1">
            <a:spLocks/>
          </p:cNvSpPr>
          <p:nvPr/>
        </p:nvSpPr>
        <p:spPr>
          <a:xfrm>
            <a:off x="6126480" y="2144484"/>
            <a:ext cx="4798006" cy="330074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/>
              <a:t>Steigerung der Breitbandverfügbarkeit um 10% sorgt für Steigerung des BIPs um 1,2%</a:t>
            </a:r>
          </a:p>
          <a:p>
            <a:r>
              <a:rPr lang="de-DE" sz="1800" dirty="0"/>
              <a:t>1 Mrd. EUR Investition in Breitbandnetze sorgen für 40.000 Arbeitsplätze</a:t>
            </a:r>
          </a:p>
          <a:p>
            <a:r>
              <a:rPr lang="de-DE" sz="1800" dirty="0"/>
              <a:t>Schafft Beschäftigungsperspektiven am Land: Neuansiedelung, Erweiterung und Absicherung von Betriebsstandorten</a:t>
            </a:r>
          </a:p>
          <a:p>
            <a:r>
              <a:rPr lang="de-DE" sz="1800" dirty="0"/>
              <a:t>Erleichtert Teleworking von zu Hause</a:t>
            </a:r>
          </a:p>
        </p:txBody>
      </p:sp>
      <p:pic>
        <p:nvPicPr>
          <p:cNvPr id="9" name="Picture 2" descr="https://www.viaeuropa.net/wp-content/uploads/2014/02/sample-chart_mot_vit_steep1.png">
            <a:extLst>
              <a:ext uri="{FF2B5EF4-FFF2-40B4-BE49-F238E27FC236}">
                <a16:creationId xmlns:a16="http://schemas.microsoft.com/office/drawing/2014/main" id="{91BD3A48-9838-419D-9E8E-ABC42E11F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339" y="2001168"/>
            <a:ext cx="4475372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4E6F57E-6E85-4E70-81AF-F50790A3FF7B}"/>
              </a:ext>
            </a:extLst>
          </p:cNvPr>
          <p:cNvSpPr txBox="1"/>
          <p:nvPr/>
        </p:nvSpPr>
        <p:spPr>
          <a:xfrm>
            <a:off x="621804" y="6615628"/>
            <a:ext cx="30027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Quellen: BMVIT 2014, </a:t>
            </a:r>
            <a:r>
              <a:rPr lang="de-DE" sz="1200" dirty="0" err="1"/>
              <a:t>Reinstaller</a:t>
            </a:r>
            <a:r>
              <a:rPr lang="de-DE" sz="1200" dirty="0"/>
              <a:t> 2010</a:t>
            </a:r>
          </a:p>
        </p:txBody>
      </p:sp>
      <p:sp>
        <p:nvSpPr>
          <p:cNvPr id="11" name="Inhaltsplatzhalter 5">
            <a:extLst>
              <a:ext uri="{FF2B5EF4-FFF2-40B4-BE49-F238E27FC236}">
                <a16:creationId xmlns:a16="http://schemas.microsoft.com/office/drawing/2014/main" id="{26BA0418-7A55-470D-906C-98EC15C18686}"/>
              </a:ext>
            </a:extLst>
          </p:cNvPr>
          <p:cNvSpPr txBox="1">
            <a:spLocks/>
          </p:cNvSpPr>
          <p:nvPr/>
        </p:nvSpPr>
        <p:spPr>
          <a:xfrm>
            <a:off x="849045" y="5665118"/>
            <a:ext cx="9637712" cy="71621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2400" b="1" dirty="0"/>
              <a:t>Die jährliche, exponentielle Zunahme des Datenvolumens kann nur mit Glasfaseranschlüssen befriedigt werden !</a:t>
            </a:r>
          </a:p>
        </p:txBody>
      </p:sp>
    </p:spTree>
    <p:extLst>
      <p:ext uri="{BB962C8B-B14F-4D97-AF65-F5344CB8AC3E}">
        <p14:creationId xmlns:p14="http://schemas.microsoft.com/office/powerpoint/2010/main" val="42592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12" y="404664"/>
            <a:ext cx="10141768" cy="763488"/>
          </a:xfrm>
        </p:spPr>
        <p:txBody>
          <a:bodyPr rtlCol="0"/>
          <a:lstStyle/>
          <a:p>
            <a:pPr rtl="0"/>
            <a:r>
              <a:rPr lang="de-DE" dirty="0"/>
              <a:t>Warum Glasfaser / Fiber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Home (FTTH)?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0B2933F1-7FD8-40FD-80AC-8CE51A487462}"/>
              </a:ext>
            </a:extLst>
          </p:cNvPr>
          <p:cNvSpPr txBox="1">
            <a:spLocks/>
          </p:cNvSpPr>
          <p:nvPr/>
        </p:nvSpPr>
        <p:spPr>
          <a:xfrm>
            <a:off x="5662364" y="1484784"/>
            <a:ext cx="5544616" cy="5096216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Bandbreite speziell bei DSL bzw. Zweidrahtanschlüssen nahezu ausgereizt</a:t>
            </a:r>
          </a:p>
          <a:p>
            <a:r>
              <a:rPr lang="de-DE" dirty="0"/>
              <a:t>Kupfer kommt momentan fast nur noch auf der „letzten Meile“ zum Einsatz</a:t>
            </a:r>
          </a:p>
          <a:p>
            <a:r>
              <a:rPr lang="de-DE" dirty="0"/>
              <a:t>FTTC (Fiber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Curb) bzw. ARU Ausbauten stellen lediglich eine Übergangslösung dar </a:t>
            </a:r>
            <a:r>
              <a:rPr lang="de-DE" dirty="0">
                <a:sym typeface="Wingdings" panose="05000000000000000000" pitchFamily="2" charset="2"/>
              </a:rPr>
              <a:t> keine Zukunftstechnologie</a:t>
            </a:r>
            <a:endParaRPr lang="de-DE" dirty="0"/>
          </a:p>
          <a:p>
            <a:r>
              <a:rPr lang="de-DE" dirty="0"/>
              <a:t>Auch der Mobilfunk sowie die neue 5G Technologie sind für den weiteren Ausbau auf Glasfaserinfrastruktur vor Ort angewiesen</a:t>
            </a:r>
          </a:p>
          <a:p>
            <a:r>
              <a:rPr lang="de-DE" b="1" dirty="0"/>
              <a:t>Nur die Glasfaser bis ins Haus (FTTH)  bietet nahezu unendliche Bandbreiten und 100% Zukunftssicherheit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4E6F57E-6E85-4E70-81AF-F50790A3FF7B}"/>
              </a:ext>
            </a:extLst>
          </p:cNvPr>
          <p:cNvSpPr txBox="1"/>
          <p:nvPr/>
        </p:nvSpPr>
        <p:spPr>
          <a:xfrm>
            <a:off x="646580" y="6581001"/>
            <a:ext cx="2683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Quellen: BMVIT / </a:t>
            </a:r>
            <a:r>
              <a:rPr lang="de-DE" sz="1200" dirty="0" err="1"/>
              <a:t>Loibner</a:t>
            </a:r>
            <a:r>
              <a:rPr lang="de-DE" sz="1200" dirty="0"/>
              <a:t> / </a:t>
            </a:r>
            <a:r>
              <a:rPr lang="de-DE" sz="1200" dirty="0" err="1"/>
              <a:t>Openaxs</a:t>
            </a:r>
            <a:endParaRPr lang="de-DE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2DD8D80-AE0C-4E5A-B3BE-6D75D3E7F4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37" t="38447" r="20595" b="19542"/>
          <a:stretch/>
        </p:blipFill>
        <p:spPr>
          <a:xfrm>
            <a:off x="233766" y="2348880"/>
            <a:ext cx="5284582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3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DD9B732-BA38-4C42-8255-478EDDA6E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6243">
            <a:off x="35151" y="2444062"/>
            <a:ext cx="5805976" cy="330015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Aufgaben &amp; Ziele</a:t>
            </a:r>
          </a:p>
        </p:txBody>
      </p:sp>
      <p:graphicFrame>
        <p:nvGraphicFramePr>
          <p:cNvPr id="4" name="Inhaltsplatzhalter 113">
            <a:extLst>
              <a:ext uri="{FF2B5EF4-FFF2-40B4-BE49-F238E27FC236}">
                <a16:creationId xmlns:a16="http://schemas.microsoft.com/office/drawing/2014/main" id="{745C91FF-5F61-4CAD-9EDB-C565B5F6B54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878388" y="1772816"/>
          <a:ext cx="5664056" cy="4850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7261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Was bringts der Gemeinde?</a:t>
            </a:r>
          </a:p>
        </p:txBody>
      </p:sp>
      <p:graphicFrame>
        <p:nvGraphicFramePr>
          <p:cNvPr id="6" name="Inhaltsplatzhalter 4">
            <a:extLst>
              <a:ext uri="{FF2B5EF4-FFF2-40B4-BE49-F238E27FC236}">
                <a16:creationId xmlns:a16="http://schemas.microsoft.com/office/drawing/2014/main" id="{6BEE3156-9CD2-4E58-B4FE-8B89C63613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34910"/>
              </p:ext>
            </p:extLst>
          </p:nvPr>
        </p:nvGraphicFramePr>
        <p:xfrm>
          <a:off x="405780" y="1517888"/>
          <a:ext cx="10394004" cy="4791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28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Wann baut SBIDI?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3812" y="1265011"/>
            <a:ext cx="6336705" cy="5476357"/>
          </a:xfrm>
        </p:spPr>
        <p:txBody>
          <a:bodyPr rtlCol="0">
            <a:normAutofit fontScale="92500" lnSpcReduction="20000"/>
          </a:bodyPr>
          <a:lstStyle/>
          <a:p>
            <a:pPr>
              <a:buBlip>
                <a:blip r:embed="rId3">
                  <a:extLst>
                    <a:ext uri="{837473B0-CC2E-450A-ABE3-18F120FF3D39}">
                      <a1611:picAttrSrcUrl xmlns:a1611="http://schemas.microsoft.com/office/drawing/2016/11/main" xmlns="" r:id="rId4"/>
                    </a:ext>
                  </a:extLst>
                </a:blip>
              </a:buBlip>
            </a:pPr>
            <a:r>
              <a:rPr lang="de-DE" dirty="0"/>
              <a:t>Kein Ausbau durch etablierte Anbieter vorgesehen</a:t>
            </a:r>
          </a:p>
          <a:p>
            <a:pPr>
              <a:buBlip>
                <a:blip r:embed="rId3">
                  <a:extLst>
                    <a:ext uri="{837473B0-CC2E-450A-ABE3-18F120FF3D39}">
                      <a1611:picAttrSrcUrl xmlns:a1611="http://schemas.microsoft.com/office/drawing/2016/11/main" xmlns="" r:id="rId4"/>
                    </a:ext>
                  </a:extLst>
                </a:blip>
              </a:buBlip>
            </a:pPr>
            <a:r>
              <a:rPr lang="de-DE" dirty="0"/>
              <a:t>Gebiet leitet sich aus Breitbandmasterplan Steiermark ab (übergeordneter Gesamtplan)</a:t>
            </a:r>
          </a:p>
          <a:p>
            <a:pPr>
              <a:buBlip>
                <a:blip r:embed="rId3">
                  <a:extLst>
                    <a:ext uri="{837473B0-CC2E-450A-ABE3-18F120FF3D39}">
                      <a1611:picAttrSrcUrl xmlns:a1611="http://schemas.microsoft.com/office/drawing/2016/11/main" xmlns="" r:id="rId4"/>
                    </a:ext>
                  </a:extLst>
                </a:blip>
              </a:buBlip>
            </a:pPr>
            <a:r>
              <a:rPr lang="de-DE" dirty="0"/>
              <a:t>Technische Voraussetzungen gegeben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Gebiet ist geographisch zusammenhängend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Gebiet besteht aus &gt; 200 Gebäuden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Internetanbindung mit vertretbarem Aufwand möglich (</a:t>
            </a:r>
            <a:r>
              <a:rPr lang="de-DE" dirty="0" err="1"/>
              <a:t>Backhaul</a:t>
            </a:r>
            <a:r>
              <a:rPr lang="de-DE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Bereitstellung Standort für Ortszentrale (POP) </a:t>
            </a:r>
          </a:p>
          <a:p>
            <a:pPr>
              <a:buBlip>
                <a:blip r:embed="rId3">
                  <a:extLst/>
                </a:blip>
              </a:buBlip>
            </a:pPr>
            <a:r>
              <a:rPr lang="de-DE" dirty="0"/>
              <a:t>Unterstützung seitens der Gemeinde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Nominierung eines lokalen Initiators als zentrale Anlaufstelle für das Projekt in der Gemeinde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Grundsatzbeschluss, Verpflichtungserklärung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Aktive Unterstützung für SBIDI vor Ort</a:t>
            </a:r>
          </a:p>
          <a:p>
            <a:pPr>
              <a:buBlip>
                <a:blip r:embed="rId3">
                  <a:extLst>
                    <a:ext uri="{837473B0-CC2E-450A-ABE3-18F120FF3D39}">
                      <a1611:picAttrSrcUrl xmlns:a1611="http://schemas.microsoft.com/office/drawing/2016/11/main" xmlns="" r:id="rId4"/>
                    </a:ext>
                  </a:extLst>
                </a:blip>
              </a:buBlip>
            </a:pPr>
            <a:r>
              <a:rPr lang="de-DE" dirty="0"/>
              <a:t>Nachfrage vorhanden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Anschlussquote (beschaltet und genutzt) &gt;40 %</a:t>
            </a:r>
          </a:p>
          <a:p>
            <a:pPr marL="365760" lvl="1" indent="0">
              <a:buNone/>
            </a:pPr>
            <a:endParaRPr lang="de-DE" dirty="0"/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31780D8D-7E80-4C0C-AF06-FB04A87592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496"/>
          <a:stretch/>
        </p:blipFill>
        <p:spPr>
          <a:xfrm>
            <a:off x="7562864" y="1265011"/>
            <a:ext cx="3560748" cy="505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Unser Geschäftsmodell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7D35C47-09E0-42CC-8D02-E27382F76AF2}"/>
              </a:ext>
            </a:extLst>
          </p:cNvPr>
          <p:cNvGrpSpPr/>
          <p:nvPr/>
        </p:nvGrpSpPr>
        <p:grpSpPr>
          <a:xfrm>
            <a:off x="1629916" y="1340768"/>
            <a:ext cx="7523744" cy="4964991"/>
            <a:chOff x="-1093400" y="1716075"/>
            <a:chExt cx="7523744" cy="4964991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2319B5A4-D128-4F28-868A-0DABB925F683}"/>
                </a:ext>
              </a:extLst>
            </p:cNvPr>
            <p:cNvGrpSpPr/>
            <p:nvPr/>
          </p:nvGrpSpPr>
          <p:grpSpPr>
            <a:xfrm>
              <a:off x="-1093400" y="1716075"/>
              <a:ext cx="7497740" cy="4964991"/>
              <a:chOff x="-1701604" y="336217"/>
              <a:chExt cx="7497740" cy="4964991"/>
            </a:xfrm>
          </p:grpSpPr>
          <p:sp>
            <p:nvSpPr>
              <p:cNvPr id="9" name="Pfeil nach rechts 33">
                <a:extLst>
                  <a:ext uri="{FF2B5EF4-FFF2-40B4-BE49-F238E27FC236}">
                    <a16:creationId xmlns:a16="http://schemas.microsoft.com/office/drawing/2014/main" id="{BEB3BE46-EB8B-4B94-98E8-D0CDC6F8BCFD}"/>
                  </a:ext>
                </a:extLst>
              </p:cNvPr>
              <p:cNvSpPr/>
              <p:nvPr/>
            </p:nvSpPr>
            <p:spPr>
              <a:xfrm rot="5400000">
                <a:off x="3635857" y="2782543"/>
                <a:ext cx="684156" cy="252030"/>
              </a:xfrm>
              <a:prstGeom prst="rightArrow">
                <a:avLst>
                  <a:gd name="adj1" fmla="val 43621"/>
                  <a:gd name="adj2" fmla="val 72152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Pfeil nach rechts 31">
                <a:extLst>
                  <a:ext uri="{FF2B5EF4-FFF2-40B4-BE49-F238E27FC236}">
                    <a16:creationId xmlns:a16="http://schemas.microsoft.com/office/drawing/2014/main" id="{6F42B1F8-CA12-4D5D-8E3B-76E10EE83B92}"/>
                  </a:ext>
                </a:extLst>
              </p:cNvPr>
              <p:cNvSpPr/>
              <p:nvPr/>
            </p:nvSpPr>
            <p:spPr>
              <a:xfrm rot="16200000">
                <a:off x="4391940" y="2777072"/>
                <a:ext cx="684157" cy="252030"/>
              </a:xfrm>
              <a:prstGeom prst="rightArrow">
                <a:avLst>
                  <a:gd name="adj1" fmla="val 43621"/>
                  <a:gd name="adj2" fmla="val 72152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Pfeil nach rechts 66">
                <a:extLst>
                  <a:ext uri="{FF2B5EF4-FFF2-40B4-BE49-F238E27FC236}">
                    <a16:creationId xmlns:a16="http://schemas.microsoft.com/office/drawing/2014/main" id="{073EE839-5111-404A-95E5-06F5FA992D33}"/>
                  </a:ext>
                </a:extLst>
              </p:cNvPr>
              <p:cNvSpPr/>
              <p:nvPr/>
            </p:nvSpPr>
            <p:spPr>
              <a:xfrm>
                <a:off x="1744982" y="3308601"/>
                <a:ext cx="1155083" cy="252030"/>
              </a:xfrm>
              <a:prstGeom prst="rightArrow">
                <a:avLst>
                  <a:gd name="adj1" fmla="val 43621"/>
                  <a:gd name="adj2" fmla="val 72152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de-DE" sz="11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A3CEB161-7696-48DD-AE7D-F1605FDDF80C}"/>
                  </a:ext>
                </a:extLst>
              </p:cNvPr>
              <p:cNvSpPr/>
              <p:nvPr/>
            </p:nvSpPr>
            <p:spPr>
              <a:xfrm rot="16200000">
                <a:off x="3674819" y="699495"/>
                <a:ext cx="1346015" cy="846097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Dienste-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anbieter</a:t>
                </a:r>
                <a:endParaRPr kumimoji="0" lang="de-DE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12095F06-AE97-4664-A057-7CF701507FD8}"/>
                  </a:ext>
                </a:extLst>
              </p:cNvPr>
              <p:cNvSpPr/>
              <p:nvPr/>
            </p:nvSpPr>
            <p:spPr>
              <a:xfrm rot="16200000">
                <a:off x="2544070" y="813781"/>
                <a:ext cx="1556987" cy="846097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Dienste-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anbieter</a:t>
                </a:r>
                <a:endParaRPr kumimoji="0" lang="de-DE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Pfeil nach rechts 34">
                <a:extLst>
                  <a:ext uri="{FF2B5EF4-FFF2-40B4-BE49-F238E27FC236}">
                    <a16:creationId xmlns:a16="http://schemas.microsoft.com/office/drawing/2014/main" id="{364D6908-D8C8-43CB-A44A-D382E60DA2CF}"/>
                  </a:ext>
                </a:extLst>
              </p:cNvPr>
              <p:cNvSpPr/>
              <p:nvPr/>
            </p:nvSpPr>
            <p:spPr>
              <a:xfrm rot="5400000">
                <a:off x="3653914" y="4352588"/>
                <a:ext cx="648071" cy="252000"/>
              </a:xfrm>
              <a:prstGeom prst="rightArrow">
                <a:avLst>
                  <a:gd name="adj1" fmla="val 43621"/>
                  <a:gd name="adj2" fmla="val 72152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de-DE" sz="11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Pfeil nach rechts 28">
                <a:extLst>
                  <a:ext uri="{FF2B5EF4-FFF2-40B4-BE49-F238E27FC236}">
                    <a16:creationId xmlns:a16="http://schemas.microsoft.com/office/drawing/2014/main" id="{EA14DD77-A2E9-47F0-B333-EC6CD070FF78}"/>
                  </a:ext>
                </a:extLst>
              </p:cNvPr>
              <p:cNvSpPr/>
              <p:nvPr/>
            </p:nvSpPr>
            <p:spPr>
              <a:xfrm rot="16200000">
                <a:off x="4409967" y="4347116"/>
                <a:ext cx="648073" cy="252000"/>
              </a:xfrm>
              <a:prstGeom prst="rightArrow">
                <a:avLst>
                  <a:gd name="adj1" fmla="val 43621"/>
                  <a:gd name="adj2" fmla="val 72152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de-DE" sz="11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ECA5E79A-84D2-4581-8446-E78681035CDB}"/>
                  </a:ext>
                </a:extLst>
              </p:cNvPr>
              <p:cNvSpPr/>
              <p:nvPr/>
            </p:nvSpPr>
            <p:spPr>
              <a:xfrm>
                <a:off x="2915816" y="2031501"/>
                <a:ext cx="2880320" cy="504056"/>
              </a:xfrm>
              <a:prstGeom prst="rect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Aktivnetz-Betreiber</a:t>
                </a: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71F1DC64-6E66-4B58-9976-9CCD6FCFBFC5}"/>
                  </a:ext>
                </a:extLst>
              </p:cNvPr>
              <p:cNvSpPr/>
              <p:nvPr/>
            </p:nvSpPr>
            <p:spPr>
              <a:xfrm>
                <a:off x="2915816" y="3250636"/>
                <a:ext cx="2880320" cy="949503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SBIDI</a:t>
                </a:r>
              </a:p>
            </p:txBody>
          </p:sp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D8573D26-1A99-4FE7-AC97-FA9753D72EC3}"/>
                  </a:ext>
                </a:extLst>
              </p:cNvPr>
              <p:cNvSpPr/>
              <p:nvPr/>
            </p:nvSpPr>
            <p:spPr>
              <a:xfrm>
                <a:off x="2915816" y="4797152"/>
                <a:ext cx="2880320" cy="504056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Dienstleister</a:t>
                </a:r>
              </a:p>
            </p:txBody>
          </p:sp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98C6EBF2-FF16-4C20-81A3-E5246872D4F3}"/>
                  </a:ext>
                </a:extLst>
              </p:cNvPr>
              <p:cNvSpPr/>
              <p:nvPr/>
            </p:nvSpPr>
            <p:spPr>
              <a:xfrm>
                <a:off x="3563889" y="4360630"/>
                <a:ext cx="288031" cy="252030"/>
              </a:xfrm>
              <a:prstGeom prst="rect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/>
                <a:r>
                  <a:rPr lang="de-AT" sz="1400" b="1" dirty="0">
                    <a:solidFill>
                      <a:schemeClr val="tx1"/>
                    </a:solidFill>
                  </a:rPr>
                  <a:t>€</a:t>
                </a:r>
              </a:p>
            </p:txBody>
          </p:sp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49FD30B5-A5CE-4766-BF0A-5DCF9D26B2BC}"/>
                  </a:ext>
                </a:extLst>
              </p:cNvPr>
              <p:cNvSpPr/>
              <p:nvPr/>
            </p:nvSpPr>
            <p:spPr>
              <a:xfrm>
                <a:off x="3559349" y="2751470"/>
                <a:ext cx="288031" cy="252030"/>
              </a:xfrm>
              <a:prstGeom prst="rect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/>
                <a:r>
                  <a:rPr lang="de-AT" sz="1400" b="1" dirty="0">
                    <a:solidFill>
                      <a:schemeClr val="tx1"/>
                    </a:solidFill>
                  </a:rPr>
                  <a:t>€</a:t>
                </a: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B77A27E1-D8B1-4D9C-A443-880D37153A2D}"/>
                  </a:ext>
                </a:extLst>
              </p:cNvPr>
              <p:cNvSpPr/>
              <p:nvPr/>
            </p:nvSpPr>
            <p:spPr>
              <a:xfrm>
                <a:off x="4950040" y="2742056"/>
                <a:ext cx="252030" cy="25203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/>
                <a:r>
                  <a:rPr lang="de-AT" sz="1400" b="1">
                    <a:solidFill>
                      <a:schemeClr val="tx1"/>
                    </a:solidFill>
                  </a:rPr>
                  <a:t>2</a:t>
                </a:r>
                <a:endParaRPr lang="de-AT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754C1483-9197-4F60-8E33-A824A0ABF5DF}"/>
                  </a:ext>
                </a:extLst>
              </p:cNvPr>
              <p:cNvSpPr/>
              <p:nvPr/>
            </p:nvSpPr>
            <p:spPr>
              <a:xfrm>
                <a:off x="4950040" y="4403052"/>
                <a:ext cx="252030" cy="25203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AT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</a:t>
                </a:r>
                <a:endParaRPr kumimoji="0" lang="de-AT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738A8A3E-25D5-4541-ACEC-C3B9A82737BD}"/>
                  </a:ext>
                </a:extLst>
              </p:cNvPr>
              <p:cNvSpPr/>
              <p:nvPr/>
            </p:nvSpPr>
            <p:spPr>
              <a:xfrm rot="16200000">
                <a:off x="4700081" y="698902"/>
                <a:ext cx="1346015" cy="846095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Dienste-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anbieter</a:t>
                </a:r>
                <a:endParaRPr kumimoji="0" lang="de-DE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Pfeil nach rechts 67">
                <a:extLst>
                  <a:ext uri="{FF2B5EF4-FFF2-40B4-BE49-F238E27FC236}">
                    <a16:creationId xmlns:a16="http://schemas.microsoft.com/office/drawing/2014/main" id="{F04B3FEA-AD2D-43D5-A9FE-5751079E6847}"/>
                  </a:ext>
                </a:extLst>
              </p:cNvPr>
              <p:cNvSpPr/>
              <p:nvPr/>
            </p:nvSpPr>
            <p:spPr>
              <a:xfrm>
                <a:off x="1760732" y="3609018"/>
                <a:ext cx="1155083" cy="252030"/>
              </a:xfrm>
              <a:prstGeom prst="rightArrow">
                <a:avLst>
                  <a:gd name="adj1" fmla="val 43621"/>
                  <a:gd name="adj2" fmla="val 72152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Gruppieren 24">
                <a:extLst>
                  <a:ext uri="{FF2B5EF4-FFF2-40B4-BE49-F238E27FC236}">
                    <a16:creationId xmlns:a16="http://schemas.microsoft.com/office/drawing/2014/main" id="{3E267765-9064-42BB-B221-3B748F557E88}"/>
                  </a:ext>
                </a:extLst>
              </p:cNvPr>
              <p:cNvGrpSpPr/>
              <p:nvPr/>
            </p:nvGrpSpPr>
            <p:grpSpPr>
              <a:xfrm>
                <a:off x="-315345" y="3276246"/>
                <a:ext cx="2661342" cy="260508"/>
                <a:chOff x="-315345" y="2988214"/>
                <a:chExt cx="2661342" cy="260508"/>
              </a:xfrm>
            </p:grpSpPr>
            <p:sp>
              <p:nvSpPr>
                <p:cNvPr id="58" name="Rechteck 57">
                  <a:extLst>
                    <a:ext uri="{FF2B5EF4-FFF2-40B4-BE49-F238E27FC236}">
                      <a16:creationId xmlns:a16="http://schemas.microsoft.com/office/drawing/2014/main" id="{7EAF7150-812B-4130-81DE-64FAF5B5815C}"/>
                    </a:ext>
                  </a:extLst>
                </p:cNvPr>
                <p:cNvSpPr/>
                <p:nvPr/>
              </p:nvSpPr>
              <p:spPr>
                <a:xfrm>
                  <a:off x="-315345" y="2996722"/>
                  <a:ext cx="2471383" cy="252000"/>
                </a:xfrm>
                <a:prstGeom prst="rect">
                  <a:avLst/>
                </a:prstGeom>
                <a:ln/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</a:rPr>
                    <a:t>Land Steiermark</a:t>
                  </a:r>
                </a:p>
              </p:txBody>
            </p:sp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8DD171CE-21EE-40B1-AB1E-7415081CB364}"/>
                    </a:ext>
                  </a:extLst>
                </p:cNvPr>
                <p:cNvSpPr/>
                <p:nvPr/>
              </p:nvSpPr>
              <p:spPr>
                <a:xfrm>
                  <a:off x="2093967" y="2988214"/>
                  <a:ext cx="252030" cy="2520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/>
                  <a:r>
                    <a:rPr lang="de-AT" sz="1400" b="1" dirty="0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</p:grpSp>
          <p:grpSp>
            <p:nvGrpSpPr>
              <p:cNvPr id="26" name="Gruppieren 25">
                <a:extLst>
                  <a:ext uri="{FF2B5EF4-FFF2-40B4-BE49-F238E27FC236}">
                    <a16:creationId xmlns:a16="http://schemas.microsoft.com/office/drawing/2014/main" id="{1BEBC712-4B29-481D-A29F-FAD051FEF9DB}"/>
                  </a:ext>
                </a:extLst>
              </p:cNvPr>
              <p:cNvGrpSpPr/>
              <p:nvPr/>
            </p:nvGrpSpPr>
            <p:grpSpPr>
              <a:xfrm>
                <a:off x="-315344" y="3606830"/>
                <a:ext cx="2669635" cy="254218"/>
                <a:chOff x="-315344" y="3478500"/>
                <a:chExt cx="2669635" cy="254218"/>
              </a:xfrm>
            </p:grpSpPr>
            <p:sp>
              <p:nvSpPr>
                <p:cNvPr id="56" name="Rechteck 55">
                  <a:extLst>
                    <a:ext uri="{FF2B5EF4-FFF2-40B4-BE49-F238E27FC236}">
                      <a16:creationId xmlns:a16="http://schemas.microsoft.com/office/drawing/2014/main" id="{86F1CD12-01A9-46AA-BED7-148E7D7E2219}"/>
                    </a:ext>
                  </a:extLst>
                </p:cNvPr>
                <p:cNvSpPr/>
                <p:nvPr/>
              </p:nvSpPr>
              <p:spPr>
                <a:xfrm>
                  <a:off x="-315344" y="3478500"/>
                  <a:ext cx="2546578" cy="252000"/>
                </a:xfrm>
                <a:prstGeom prst="rect">
                  <a:avLst/>
                </a:prstGeom>
                <a:ln/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</a:rPr>
                    <a:t>Gemeinden</a:t>
                  </a:r>
                </a:p>
              </p:txBody>
            </p:sp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F5F957D3-5A36-445B-A6A4-1FDF359D96F5}"/>
                    </a:ext>
                  </a:extLst>
                </p:cNvPr>
                <p:cNvSpPr/>
                <p:nvPr/>
              </p:nvSpPr>
              <p:spPr>
                <a:xfrm>
                  <a:off x="2102261" y="3480688"/>
                  <a:ext cx="252030" cy="2520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/>
                  <a:r>
                    <a:rPr lang="de-AT" sz="1400" b="1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</p:grpSp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2A2E88A3-A108-488B-83D3-1012D20E1A02}"/>
                  </a:ext>
                </a:extLst>
              </p:cNvPr>
              <p:cNvSpPr/>
              <p:nvPr/>
            </p:nvSpPr>
            <p:spPr>
              <a:xfrm>
                <a:off x="2255870" y="3772581"/>
                <a:ext cx="288031" cy="252030"/>
              </a:xfrm>
              <a:prstGeom prst="rect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/>
                <a:r>
                  <a:rPr lang="de-AT" sz="1400" b="1" dirty="0">
                    <a:solidFill>
                      <a:schemeClr val="tx1"/>
                    </a:solidFill>
                  </a:rPr>
                  <a:t>€</a:t>
                </a:r>
              </a:p>
            </p:txBody>
          </p:sp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44A9F72A-DBCC-4162-A113-BDFDADA7C230}"/>
                  </a:ext>
                </a:extLst>
              </p:cNvPr>
              <p:cNvSpPr/>
              <p:nvPr/>
            </p:nvSpPr>
            <p:spPr>
              <a:xfrm>
                <a:off x="2255869" y="3453062"/>
                <a:ext cx="288031" cy="252030"/>
              </a:xfrm>
              <a:prstGeom prst="rect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AT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€</a:t>
                </a:r>
              </a:p>
            </p:txBody>
          </p:sp>
          <p:sp>
            <p:nvSpPr>
              <p:cNvPr id="29" name="Pfeil nach rechts 78">
                <a:extLst>
                  <a:ext uri="{FF2B5EF4-FFF2-40B4-BE49-F238E27FC236}">
                    <a16:creationId xmlns:a16="http://schemas.microsoft.com/office/drawing/2014/main" id="{48EC7C31-9D2E-47AC-8F43-20DD9556B465}"/>
                  </a:ext>
                </a:extLst>
              </p:cNvPr>
              <p:cNvSpPr/>
              <p:nvPr/>
            </p:nvSpPr>
            <p:spPr>
              <a:xfrm>
                <a:off x="1752438" y="3933056"/>
                <a:ext cx="1155083" cy="252030"/>
              </a:xfrm>
              <a:prstGeom prst="rightArrow">
                <a:avLst>
                  <a:gd name="adj1" fmla="val 43621"/>
                  <a:gd name="adj2" fmla="val 72152"/>
                </a:avLst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0" name="Gruppieren 29">
                <a:extLst>
                  <a:ext uri="{FF2B5EF4-FFF2-40B4-BE49-F238E27FC236}">
                    <a16:creationId xmlns:a16="http://schemas.microsoft.com/office/drawing/2014/main" id="{A90A6549-B04C-4D9E-A4F7-6C9D3AFE667F}"/>
                  </a:ext>
                </a:extLst>
              </p:cNvPr>
              <p:cNvGrpSpPr/>
              <p:nvPr/>
            </p:nvGrpSpPr>
            <p:grpSpPr>
              <a:xfrm>
                <a:off x="-315344" y="3933056"/>
                <a:ext cx="2661341" cy="253570"/>
                <a:chOff x="-307050" y="3480688"/>
                <a:chExt cx="2661341" cy="253570"/>
              </a:xfrm>
            </p:grpSpPr>
            <p:sp>
              <p:nvSpPr>
                <p:cNvPr id="54" name="Rechteck 53">
                  <a:extLst>
                    <a:ext uri="{FF2B5EF4-FFF2-40B4-BE49-F238E27FC236}">
                      <a16:creationId xmlns:a16="http://schemas.microsoft.com/office/drawing/2014/main" id="{12F25BCC-59E7-4C55-B9A3-DB7D248121AD}"/>
                    </a:ext>
                  </a:extLst>
                </p:cNvPr>
                <p:cNvSpPr/>
                <p:nvPr/>
              </p:nvSpPr>
              <p:spPr>
                <a:xfrm>
                  <a:off x="-307050" y="3482258"/>
                  <a:ext cx="2538284" cy="252000"/>
                </a:xfrm>
                <a:prstGeom prst="rect">
                  <a:avLst/>
                </a:prstGeom>
                <a:ln/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</a:rPr>
                    <a:t>Bund</a:t>
                  </a:r>
                </a:p>
              </p:txBody>
            </p:sp>
            <p:sp>
              <p:nvSpPr>
                <p:cNvPr id="55" name="Ellipse 54">
                  <a:extLst>
                    <a:ext uri="{FF2B5EF4-FFF2-40B4-BE49-F238E27FC236}">
                      <a16:creationId xmlns:a16="http://schemas.microsoft.com/office/drawing/2014/main" id="{2D994B5B-5B6B-4ADC-9783-08B0FB89F0B2}"/>
                    </a:ext>
                  </a:extLst>
                </p:cNvPr>
                <p:cNvSpPr/>
                <p:nvPr/>
              </p:nvSpPr>
              <p:spPr>
                <a:xfrm>
                  <a:off x="2102261" y="3480688"/>
                  <a:ext cx="252030" cy="2520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/>
                  <a:r>
                    <a:rPr lang="de-AT" sz="1400" b="1">
                      <a:solidFill>
                        <a:schemeClr val="tx1"/>
                      </a:solidFill>
                    </a:rPr>
                    <a:t>5</a:t>
                  </a:r>
                  <a:endParaRPr lang="de-AT" sz="14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5D49878C-22C0-4C1C-9ED0-5B12D04A3056}"/>
                  </a:ext>
                </a:extLst>
              </p:cNvPr>
              <p:cNvSpPr/>
              <p:nvPr/>
            </p:nvSpPr>
            <p:spPr>
              <a:xfrm>
                <a:off x="2255869" y="4108600"/>
                <a:ext cx="288031" cy="252030"/>
              </a:xfrm>
              <a:prstGeom prst="rect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/>
                <a:r>
                  <a:rPr lang="de-AT" sz="1400" b="1" dirty="0">
                    <a:solidFill>
                      <a:schemeClr val="tx1"/>
                    </a:solidFill>
                  </a:rPr>
                  <a:t>€</a:t>
                </a:r>
              </a:p>
            </p:txBody>
          </p:sp>
          <p:grpSp>
            <p:nvGrpSpPr>
              <p:cNvPr id="32" name="Gruppieren 31">
                <a:extLst>
                  <a:ext uri="{FF2B5EF4-FFF2-40B4-BE49-F238E27FC236}">
                    <a16:creationId xmlns:a16="http://schemas.microsoft.com/office/drawing/2014/main" id="{6ECC8473-98C5-4B1B-9C08-B91D570BCE69}"/>
                  </a:ext>
                </a:extLst>
              </p:cNvPr>
              <p:cNvGrpSpPr/>
              <p:nvPr/>
            </p:nvGrpSpPr>
            <p:grpSpPr>
              <a:xfrm>
                <a:off x="-1701604" y="336217"/>
                <a:ext cx="4276377" cy="4812704"/>
                <a:chOff x="-4980818" y="765855"/>
                <a:chExt cx="4276377" cy="4812704"/>
              </a:xfrm>
            </p:grpSpPr>
            <p:grpSp>
              <p:nvGrpSpPr>
                <p:cNvPr id="33" name="Gruppieren 32">
                  <a:extLst>
                    <a:ext uri="{FF2B5EF4-FFF2-40B4-BE49-F238E27FC236}">
                      <a16:creationId xmlns:a16="http://schemas.microsoft.com/office/drawing/2014/main" id="{C1B561F9-1402-43FE-82E3-CE4D5B692AFA}"/>
                    </a:ext>
                  </a:extLst>
                </p:cNvPr>
                <p:cNvGrpSpPr/>
                <p:nvPr/>
              </p:nvGrpSpPr>
              <p:grpSpPr>
                <a:xfrm>
                  <a:off x="-4944771" y="765855"/>
                  <a:ext cx="2124235" cy="252030"/>
                  <a:chOff x="-1359813" y="1100641"/>
                  <a:chExt cx="2124235" cy="252030"/>
                </a:xfrm>
              </p:grpSpPr>
              <p:sp>
                <p:nvSpPr>
                  <p:cNvPr id="52" name="Pfeil nach rechts 35">
                    <a:extLst>
                      <a:ext uri="{FF2B5EF4-FFF2-40B4-BE49-F238E27FC236}">
                        <a16:creationId xmlns:a16="http://schemas.microsoft.com/office/drawing/2014/main" id="{BB38D43E-AE49-437C-B0F3-BD2633335C02}"/>
                      </a:ext>
                    </a:extLst>
                  </p:cNvPr>
                  <p:cNvSpPr/>
                  <p:nvPr/>
                </p:nvSpPr>
                <p:spPr>
                  <a:xfrm>
                    <a:off x="-1359813" y="1145832"/>
                    <a:ext cx="195705" cy="161648"/>
                  </a:xfrm>
                  <a:prstGeom prst="rightArrow">
                    <a:avLst>
                      <a:gd name="adj1" fmla="val 43621"/>
                      <a:gd name="adj2" fmla="val 72152"/>
                    </a:avLst>
                  </a:prstGeom>
                  <a:ln/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de-DE" sz="11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3" name="Rechteck 52">
                    <a:extLst>
                      <a:ext uri="{FF2B5EF4-FFF2-40B4-BE49-F238E27FC236}">
                        <a16:creationId xmlns:a16="http://schemas.microsoft.com/office/drawing/2014/main" id="{173D9B13-FF2E-48DE-B7A5-89FBFBB8C6D2}"/>
                      </a:ext>
                    </a:extLst>
                  </p:cNvPr>
                  <p:cNvSpPr/>
                  <p:nvPr/>
                </p:nvSpPr>
                <p:spPr>
                  <a:xfrm>
                    <a:off x="-1164108" y="1100641"/>
                    <a:ext cx="1928530" cy="25203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Leistungs-/Geldfluss</a:t>
                    </a:r>
                  </a:p>
                </p:txBody>
              </p:sp>
            </p:grpSp>
            <p:grpSp>
              <p:nvGrpSpPr>
                <p:cNvPr id="34" name="Gruppieren 33">
                  <a:extLst>
                    <a:ext uri="{FF2B5EF4-FFF2-40B4-BE49-F238E27FC236}">
                      <a16:creationId xmlns:a16="http://schemas.microsoft.com/office/drawing/2014/main" id="{C6948F3C-C3E7-454C-B8B0-DC13E55F51AF}"/>
                    </a:ext>
                  </a:extLst>
                </p:cNvPr>
                <p:cNvGrpSpPr/>
                <p:nvPr/>
              </p:nvGrpSpPr>
              <p:grpSpPr>
                <a:xfrm>
                  <a:off x="-4980818" y="1116602"/>
                  <a:ext cx="3984070" cy="715234"/>
                  <a:chOff x="-1503873" y="1154880"/>
                  <a:chExt cx="3984070" cy="715234"/>
                </a:xfrm>
              </p:grpSpPr>
              <p:sp>
                <p:nvSpPr>
                  <p:cNvPr id="50" name="Rechteck 49">
                    <a:extLst>
                      <a:ext uri="{FF2B5EF4-FFF2-40B4-BE49-F238E27FC236}">
                        <a16:creationId xmlns:a16="http://schemas.microsoft.com/office/drawing/2014/main" id="{1F45B235-0E15-41D9-82EA-804540A5C282}"/>
                      </a:ext>
                    </a:extLst>
                  </p:cNvPr>
                  <p:cNvSpPr/>
                  <p:nvPr/>
                </p:nvSpPr>
                <p:spPr>
                  <a:xfrm>
                    <a:off x="-1253314" y="1618084"/>
                    <a:ext cx="3733511" cy="25203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Überlassung/Verpachtung passiver Infrastruktur durch SBIDI an aktiven Netzbetreiber</a:t>
                    </a:r>
                  </a:p>
                </p:txBody>
              </p:sp>
              <p:sp>
                <p:nvSpPr>
                  <p:cNvPr id="51" name="Ellipse 50">
                    <a:extLst>
                      <a:ext uri="{FF2B5EF4-FFF2-40B4-BE49-F238E27FC236}">
                        <a16:creationId xmlns:a16="http://schemas.microsoft.com/office/drawing/2014/main" id="{A1E50A4B-1F02-4AFF-9177-BC8F69BD7241}"/>
                      </a:ext>
                    </a:extLst>
                  </p:cNvPr>
                  <p:cNvSpPr/>
                  <p:nvPr/>
                </p:nvSpPr>
                <p:spPr>
                  <a:xfrm>
                    <a:off x="-1503873" y="1154880"/>
                    <a:ext cx="252030" cy="2520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/>
                    <a:r>
                      <a:rPr lang="de-AT" sz="1400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</p:grpSp>
            <p:grpSp>
              <p:nvGrpSpPr>
                <p:cNvPr id="35" name="Gruppieren 34">
                  <a:extLst>
                    <a:ext uri="{FF2B5EF4-FFF2-40B4-BE49-F238E27FC236}">
                      <a16:creationId xmlns:a16="http://schemas.microsoft.com/office/drawing/2014/main" id="{F1543904-892F-4F3A-9ACF-658E661F0A51}"/>
                    </a:ext>
                  </a:extLst>
                </p:cNvPr>
                <p:cNvGrpSpPr/>
                <p:nvPr/>
              </p:nvGrpSpPr>
              <p:grpSpPr>
                <a:xfrm>
                  <a:off x="-4980818" y="1002410"/>
                  <a:ext cx="3634717" cy="842984"/>
                  <a:chOff x="-1503873" y="969546"/>
                  <a:chExt cx="3634717" cy="842984"/>
                </a:xfrm>
              </p:grpSpPr>
              <p:sp>
                <p:nvSpPr>
                  <p:cNvPr id="48" name="Rechteck 47">
                    <a:extLst>
                      <a:ext uri="{FF2B5EF4-FFF2-40B4-BE49-F238E27FC236}">
                        <a16:creationId xmlns:a16="http://schemas.microsoft.com/office/drawing/2014/main" id="{D324019B-A302-43E4-8544-2DBFE9F6C267}"/>
                      </a:ext>
                    </a:extLst>
                  </p:cNvPr>
                  <p:cNvSpPr/>
                  <p:nvPr/>
                </p:nvSpPr>
                <p:spPr>
                  <a:xfrm>
                    <a:off x="-1251842" y="969546"/>
                    <a:ext cx="3382686" cy="4416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Planung/Errichtung der passiven Infrastruktur sowie sonstige externe Dienstleistungen</a:t>
                    </a: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1C5811DE-B774-4560-85CE-555AE09C30A2}"/>
                      </a:ext>
                    </a:extLst>
                  </p:cNvPr>
                  <p:cNvSpPr/>
                  <p:nvPr/>
                </p:nvSpPr>
                <p:spPr>
                  <a:xfrm>
                    <a:off x="-1503873" y="1560500"/>
                    <a:ext cx="252030" cy="2520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/>
                    <a:r>
                      <a:rPr lang="de-AT" sz="1400" b="1">
                        <a:solidFill>
                          <a:schemeClr val="tx1"/>
                        </a:solidFill>
                      </a:rPr>
                      <a:t>2</a:t>
                    </a:r>
                    <a:endParaRPr lang="de-AT" sz="1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" name="Gruppieren 35">
                  <a:extLst>
                    <a:ext uri="{FF2B5EF4-FFF2-40B4-BE49-F238E27FC236}">
                      <a16:creationId xmlns:a16="http://schemas.microsoft.com/office/drawing/2014/main" id="{D48F6450-FA1F-4B4B-8153-2C329B6067AA}"/>
                    </a:ext>
                  </a:extLst>
                </p:cNvPr>
                <p:cNvGrpSpPr/>
                <p:nvPr/>
              </p:nvGrpSpPr>
              <p:grpSpPr>
                <a:xfrm>
                  <a:off x="-4909648" y="4827718"/>
                  <a:ext cx="3563547" cy="750841"/>
                  <a:chOff x="-5591490" y="5270359"/>
                  <a:chExt cx="3563547" cy="750841"/>
                </a:xfrm>
              </p:grpSpPr>
              <p:sp>
                <p:nvSpPr>
                  <p:cNvPr id="46" name="Rechteck 45">
                    <a:extLst>
                      <a:ext uri="{FF2B5EF4-FFF2-40B4-BE49-F238E27FC236}">
                        <a16:creationId xmlns:a16="http://schemas.microsoft.com/office/drawing/2014/main" id="{1857CDBD-83AD-4DB6-ADD1-31614F87E4E5}"/>
                      </a:ext>
                    </a:extLst>
                  </p:cNvPr>
                  <p:cNvSpPr/>
                  <p:nvPr/>
                </p:nvSpPr>
                <p:spPr>
                  <a:xfrm>
                    <a:off x="-5502101" y="5270359"/>
                    <a:ext cx="180000" cy="144016"/>
                  </a:xfrm>
                  <a:prstGeom prst="rect">
                    <a:avLst/>
                  </a:prstGeom>
                  <a:solidFill>
                    <a:srgbClr val="EEE8E5">
                      <a:alpha val="69000"/>
                    </a:srgbClr>
                  </a:solidFill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" name="Rechteck 46">
                    <a:extLst>
                      <a:ext uri="{FF2B5EF4-FFF2-40B4-BE49-F238E27FC236}">
                        <a16:creationId xmlns:a16="http://schemas.microsoft.com/office/drawing/2014/main" id="{163360A8-C919-48E4-A74C-D2D82FEF1DE1}"/>
                      </a:ext>
                    </a:extLst>
                  </p:cNvPr>
                  <p:cNvSpPr/>
                  <p:nvPr/>
                </p:nvSpPr>
                <p:spPr>
                  <a:xfrm>
                    <a:off x="-5591490" y="5517145"/>
                    <a:ext cx="3563547" cy="504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Aktivnetz-Betreiber und </a:t>
                    </a:r>
                    <a:r>
                      <a:rPr kumimoji="0" lang="de-AT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Diensteanbieter</a:t>
                    </a: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 u.U. ein und dasselbe Unternehmen (soweit zumindest ein weiterer Provider auftritt)</a:t>
                    </a:r>
                  </a:p>
                </p:txBody>
              </p:sp>
            </p:grpSp>
            <p:grpSp>
              <p:nvGrpSpPr>
                <p:cNvPr id="37" name="Gruppieren 36">
                  <a:extLst>
                    <a:ext uri="{FF2B5EF4-FFF2-40B4-BE49-F238E27FC236}">
                      <a16:creationId xmlns:a16="http://schemas.microsoft.com/office/drawing/2014/main" id="{B2FB5B93-5D1C-4978-85C7-8EBB9467FF79}"/>
                    </a:ext>
                  </a:extLst>
                </p:cNvPr>
                <p:cNvGrpSpPr/>
                <p:nvPr/>
              </p:nvGrpSpPr>
              <p:grpSpPr>
                <a:xfrm>
                  <a:off x="-4980818" y="1978615"/>
                  <a:ext cx="4182535" cy="263926"/>
                  <a:chOff x="-1503873" y="1298545"/>
                  <a:chExt cx="4182535" cy="263926"/>
                </a:xfrm>
              </p:grpSpPr>
              <p:sp>
                <p:nvSpPr>
                  <p:cNvPr id="44" name="Rechteck 43">
                    <a:extLst>
                      <a:ext uri="{FF2B5EF4-FFF2-40B4-BE49-F238E27FC236}">
                        <a16:creationId xmlns:a16="http://schemas.microsoft.com/office/drawing/2014/main" id="{C5E35D3C-75EB-46BE-B197-D536BD443AE6}"/>
                      </a:ext>
                    </a:extLst>
                  </p:cNvPr>
                  <p:cNvSpPr/>
                  <p:nvPr/>
                </p:nvSpPr>
                <p:spPr>
                  <a:xfrm>
                    <a:off x="-1253314" y="1310441"/>
                    <a:ext cx="3931976" cy="25203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Finanzielle Ausstattung durch Land Steiermark</a:t>
                    </a: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334927F4-2881-481F-9721-90E8BE429D3D}"/>
                      </a:ext>
                    </a:extLst>
                  </p:cNvPr>
                  <p:cNvSpPr/>
                  <p:nvPr/>
                </p:nvSpPr>
                <p:spPr>
                  <a:xfrm>
                    <a:off x="-1503873" y="1298545"/>
                    <a:ext cx="252030" cy="2520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/>
                    <a:r>
                      <a:rPr lang="de-AT" sz="1400" b="1">
                        <a:solidFill>
                          <a:schemeClr val="tx1"/>
                        </a:solidFill>
                      </a:rPr>
                      <a:t>3</a:t>
                    </a:r>
                    <a:endParaRPr lang="de-AT" sz="1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8" name="Gruppieren 37">
                  <a:extLst>
                    <a:ext uri="{FF2B5EF4-FFF2-40B4-BE49-F238E27FC236}">
                      <a16:creationId xmlns:a16="http://schemas.microsoft.com/office/drawing/2014/main" id="{1112466C-FC95-46A7-A3EB-2738B7C055AE}"/>
                    </a:ext>
                  </a:extLst>
                </p:cNvPr>
                <p:cNvGrpSpPr/>
                <p:nvPr/>
              </p:nvGrpSpPr>
              <p:grpSpPr>
                <a:xfrm>
                  <a:off x="-4977058" y="2316909"/>
                  <a:ext cx="4272617" cy="259801"/>
                  <a:chOff x="-5645231" y="2702500"/>
                  <a:chExt cx="4272617" cy="259801"/>
                </a:xfrm>
              </p:grpSpPr>
              <p:sp>
                <p:nvSpPr>
                  <p:cNvPr id="42" name="Rechteck 41">
                    <a:extLst>
                      <a:ext uri="{FF2B5EF4-FFF2-40B4-BE49-F238E27FC236}">
                        <a16:creationId xmlns:a16="http://schemas.microsoft.com/office/drawing/2014/main" id="{6283C03D-3EF9-4521-841B-03585ACD68F0}"/>
                      </a:ext>
                    </a:extLst>
                  </p:cNvPr>
                  <p:cNvSpPr/>
                  <p:nvPr/>
                </p:nvSpPr>
                <p:spPr>
                  <a:xfrm>
                    <a:off x="-5412600" y="2710271"/>
                    <a:ext cx="4039986" cy="25203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Mittel aus Bedarfszuweisungen für Gemeinden</a:t>
                    </a: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674F3EDF-363B-41AB-B52E-CA1C450B606B}"/>
                      </a:ext>
                    </a:extLst>
                  </p:cNvPr>
                  <p:cNvSpPr/>
                  <p:nvPr/>
                </p:nvSpPr>
                <p:spPr>
                  <a:xfrm>
                    <a:off x="-5645231" y="2702500"/>
                    <a:ext cx="252030" cy="2520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/>
                    <a:r>
                      <a:rPr lang="de-AT" sz="1400" b="1" dirty="0">
                        <a:solidFill>
                          <a:schemeClr val="tx1"/>
                        </a:solidFill>
                      </a:rPr>
                      <a:t>4</a:t>
                    </a:r>
                  </a:p>
                </p:txBody>
              </p:sp>
            </p:grpSp>
            <p:grpSp>
              <p:nvGrpSpPr>
                <p:cNvPr id="39" name="Gruppieren 38">
                  <a:extLst>
                    <a:ext uri="{FF2B5EF4-FFF2-40B4-BE49-F238E27FC236}">
                      <a16:creationId xmlns:a16="http://schemas.microsoft.com/office/drawing/2014/main" id="{9DB1E6E1-99B6-45A4-BB4A-34F72ED1C0B5}"/>
                    </a:ext>
                  </a:extLst>
                </p:cNvPr>
                <p:cNvGrpSpPr/>
                <p:nvPr/>
              </p:nvGrpSpPr>
              <p:grpSpPr>
                <a:xfrm>
                  <a:off x="-4977058" y="2656623"/>
                  <a:ext cx="4272617" cy="268190"/>
                  <a:chOff x="-5645231" y="2651206"/>
                  <a:chExt cx="4272617" cy="268190"/>
                </a:xfrm>
              </p:grpSpPr>
              <p:sp>
                <p:nvSpPr>
                  <p:cNvPr id="40" name="Rechteck 39">
                    <a:extLst>
                      <a:ext uri="{FF2B5EF4-FFF2-40B4-BE49-F238E27FC236}">
                        <a16:creationId xmlns:a16="http://schemas.microsoft.com/office/drawing/2014/main" id="{8F7CAE3A-B74A-4BB2-8D48-921C595C1190}"/>
                      </a:ext>
                    </a:extLst>
                  </p:cNvPr>
                  <p:cNvSpPr/>
                  <p:nvPr/>
                </p:nvSpPr>
                <p:spPr>
                  <a:xfrm>
                    <a:off x="-5412600" y="2667366"/>
                    <a:ext cx="4039986" cy="25203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A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Mittel aus Breitbandmilliarde des BMVIT</a:t>
                    </a: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D515FA7D-AAA9-4620-ABE4-0E2913304D6D}"/>
                      </a:ext>
                    </a:extLst>
                  </p:cNvPr>
                  <p:cNvSpPr/>
                  <p:nvPr/>
                </p:nvSpPr>
                <p:spPr>
                  <a:xfrm>
                    <a:off x="-5645231" y="2651206"/>
                    <a:ext cx="252030" cy="25203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/>
                    <a:r>
                      <a:rPr lang="de-AT" sz="1400" b="1">
                        <a:solidFill>
                          <a:schemeClr val="tx1"/>
                        </a:solidFill>
                      </a:rPr>
                      <a:t>5</a:t>
                    </a:r>
                    <a:endParaRPr lang="de-AT" sz="1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033B01F6-B6D2-46EF-B466-3B599FE124F1}"/>
                </a:ext>
              </a:extLst>
            </p:cNvPr>
            <p:cNvSpPr/>
            <p:nvPr/>
          </p:nvSpPr>
          <p:spPr>
            <a:xfrm>
              <a:off x="3477419" y="1820009"/>
              <a:ext cx="2952925" cy="2130803"/>
            </a:xfrm>
            <a:custGeom>
              <a:avLst/>
              <a:gdLst>
                <a:gd name="connsiteX0" fmla="*/ 0 w 2952925"/>
                <a:gd name="connsiteY0" fmla="*/ 0 h 2130803"/>
                <a:gd name="connsiteX1" fmla="*/ 0 w 2952925"/>
                <a:gd name="connsiteY1" fmla="*/ 2130803 h 2130803"/>
                <a:gd name="connsiteX2" fmla="*/ 2952925 w 2952925"/>
                <a:gd name="connsiteY2" fmla="*/ 2130803 h 2130803"/>
                <a:gd name="connsiteX3" fmla="*/ 2952925 w 2952925"/>
                <a:gd name="connsiteY3" fmla="*/ 1551963 h 2130803"/>
                <a:gd name="connsiteX4" fmla="*/ 897622 w 2952925"/>
                <a:gd name="connsiteY4" fmla="*/ 1551963 h 2130803"/>
                <a:gd name="connsiteX5" fmla="*/ 897622 w 2952925"/>
                <a:gd name="connsiteY5" fmla="*/ 0 h 2130803"/>
                <a:gd name="connsiteX6" fmla="*/ 0 w 2952925"/>
                <a:gd name="connsiteY6" fmla="*/ 0 h 213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2925" h="2130803">
                  <a:moveTo>
                    <a:pt x="0" y="0"/>
                  </a:moveTo>
                  <a:lnTo>
                    <a:pt x="0" y="2130803"/>
                  </a:lnTo>
                  <a:lnTo>
                    <a:pt x="2952925" y="2130803"/>
                  </a:lnTo>
                  <a:lnTo>
                    <a:pt x="2952925" y="1551963"/>
                  </a:lnTo>
                  <a:lnTo>
                    <a:pt x="897622" y="1551963"/>
                  </a:lnTo>
                  <a:lnTo>
                    <a:pt x="897622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17342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51011" y="2809528"/>
            <a:ext cx="8686801" cy="619472"/>
          </a:xfrm>
        </p:spPr>
        <p:txBody>
          <a:bodyPr rtlCol="0">
            <a:noAutofit/>
          </a:bodyPr>
          <a:lstStyle/>
          <a:p>
            <a:pPr rtl="0"/>
            <a:r>
              <a:rPr lang="de-DE" sz="4800" dirty="0"/>
              <a:t>Ein Beispiel aus der Praxis!</a:t>
            </a:r>
          </a:p>
        </p:txBody>
      </p:sp>
    </p:spTree>
    <p:extLst>
      <p:ext uri="{BB962C8B-B14F-4D97-AF65-F5344CB8AC3E}">
        <p14:creationId xmlns:p14="http://schemas.microsoft.com/office/powerpoint/2010/main" val="282110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8221" y="407022"/>
            <a:ext cx="9447584" cy="701523"/>
          </a:xfrm>
        </p:spPr>
        <p:txBody>
          <a:bodyPr rtlCol="0"/>
          <a:lstStyle/>
          <a:p>
            <a:pPr rtl="0"/>
            <a:r>
              <a:rPr lang="de-DE" dirty="0"/>
              <a:t>Vielen Dank für Ihre Aufmerksamkeit !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0B2933F1-7FD8-40FD-80AC-8CE51A487462}"/>
              </a:ext>
            </a:extLst>
          </p:cNvPr>
          <p:cNvSpPr txBox="1">
            <a:spLocks/>
          </p:cNvSpPr>
          <p:nvPr/>
        </p:nvSpPr>
        <p:spPr>
          <a:xfrm>
            <a:off x="6022404" y="1988840"/>
            <a:ext cx="4680520" cy="366465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DAA4FE43-D48A-49DD-B58D-29747E9F25B7}"/>
              </a:ext>
            </a:extLst>
          </p:cNvPr>
          <p:cNvSpPr txBox="1">
            <a:spLocks/>
          </p:cNvSpPr>
          <p:nvPr/>
        </p:nvSpPr>
        <p:spPr>
          <a:xfrm>
            <a:off x="765820" y="1401977"/>
            <a:ext cx="9572992" cy="2487576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1" name="Inhaltsplatzhalter 5">
            <a:extLst>
              <a:ext uri="{FF2B5EF4-FFF2-40B4-BE49-F238E27FC236}">
                <a16:creationId xmlns:a16="http://schemas.microsoft.com/office/drawing/2014/main" id="{20DE8096-4EA1-44F1-9DF7-0CF500073BC7}"/>
              </a:ext>
            </a:extLst>
          </p:cNvPr>
          <p:cNvSpPr txBox="1">
            <a:spLocks/>
          </p:cNvSpPr>
          <p:nvPr/>
        </p:nvSpPr>
        <p:spPr>
          <a:xfrm>
            <a:off x="918220" y="2132856"/>
            <a:ext cx="9572992" cy="3086169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de-DE" sz="2800" dirty="0"/>
              <a:t>Bei Fragen stehen wir gerne zur Verfügung</a:t>
            </a:r>
          </a:p>
          <a:p>
            <a:pPr marL="45720" indent="0">
              <a:buNone/>
            </a:pPr>
            <a:endParaRPr lang="de-DE" dirty="0"/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Herbert Jöbstl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600" dirty="0">
                <a:hlinkClick r:id="rId3"/>
              </a:rPr>
              <a:t>herbert.joebstl@sbidi.eu</a:t>
            </a:r>
            <a:endParaRPr lang="de-DE" sz="1600" dirty="0"/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600" dirty="0"/>
              <a:t>0676 8664 2020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229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äsentation der Unternehmensstrategi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4352498_TF03460663.potx" id="{47F65E25-A431-40D6-9286-E1B0B05649C1}" vid="{72C4AEE6-ECEC-424B-BB0A-C86950DB2E94}"/>
    </a:ext>
  </a:extLst>
</a:theme>
</file>

<file path=ppt/theme/theme2.xml><?xml version="1.0" encoding="utf-8"?>
<a:theme xmlns:a="http://schemas.openxmlformats.org/drawingml/2006/main" name="Office-Desig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f:fields xmlns:f="http://schemas.fabasoft.com/folio/2007/fields">
  <f:record>
    <f:field ref="objname" par="" text="SBIDI Raiffeisen Funtionärsplattform März 2019V2"/>
    <f:field ref="objsubject" par="" text="" edit="true"/>
    <f:field ref="objcreatedby" par="" text="Gratzer, Gerd, Mag.Dr."/>
    <f:field ref="objcreatedat" par="" date="2019-03-19T14:13:47" text="19.03.2019 14:13:47"/>
    <f:field ref="objchangedby" par="" text="Gratzer, Gerd, Mag.Dr."/>
    <f:field ref="objmodifiedat" par="" date="2019-03-19T14:15:07" text="19.03.2019 14:15:07"/>
    <f:field ref="doc_FSCFOLIO_1_1001_FieldDocumentNumber" par="" text=""/>
    <f:field ref="doc_FSCFOLIO_1_1001_FieldSubject" par="" text=""/>
    <f:field ref="FSCFOLIO_1_1001_FieldCurrentUser" par="" text="Ruth Pachernegg"/>
    <f:field ref="CCAPRECONFIG_15_1001_Objektname" par="" text="SBIDI Raiffeisen Funtionärsplattform März 2019V2"/>
    <f:field ref="CCAPRECONFIG_15_1001_Objektname" par="" text="SBIDI Raiffeisen Funtionärsplattform März 2019V2"/>
    <f:field ref="LSTMKPRECONFIG_1_1001_FieldDistributionListCopy" par="" text=""/>
    <f:field ref="LSTMKPRECONFIG_1_1001_FieldDistributionList" par="" text="1. Steirische Breitband- und Digitalinfrastrukturgesellschaft m.b.H.  , Herbert Jöbstl (Einbringer/in), per E-Mail&#10;"/>
  </f:record>
  <f:display par="" text="Allgemein">
    <f:field ref="objname" text="Name"/>
    <f:field ref="objsubject" text="Betreff (einzeilig)"/>
    <f:field ref="objcreatedby" text="Erzeugt von"/>
    <f:field ref="objcreatedat" text="Erzeugt am/um"/>
    <f:field ref="objchangedby" text="Letzte Änderung von"/>
    <f:field ref="objmodifiedat" text="Letzte Änderung am/um"/>
    <f:field ref="FSCFOLIO_1_1001_FieldCurrentUser" text="Aktueller Benutzer"/>
    <f:field ref="CCAPRECONFIG_15_1001_Objektname" text="Objektname"/>
    <f:field ref="LSTMKPRECONFIG_1_1001_FieldDistributionListCopy" text="Ergeht abschriftlich an"/>
    <f:field ref="LSTMKPRECONFIG_1_1001_FieldDistributionList" text="Ergeht an"/>
  </f:display>
  <f:display par="" text="Serienbrief">
    <f:field ref="doc_FSCFOLIO_1_1001_FieldDocumentNumber" text="Dokument Nummer"/>
    <f:field ref="doc_FSCFOLIO_1_1001_FieldSubject" text="Betreff"/>
  </f:display>
  <f:record inx="1">
    <f:field ref="CCAPRECONFIG_15_1001_Beilagenanzahl" par="" text=""/>
    <f:field ref="CCAPRECONFIG_15_1001_Anrede" par="" text="Sehr geehrte Damen und Herren"/>
    <f:field ref="CCAPRECONFIG_15_1001_Anrede_Briefkopf" par="" text="Herbert Jöbstl "/>
    <f:field ref="CCAPRECONFIG_15_1001_Geschlecht_Anrede" par="" text=""/>
    <f:field ref="CCAPRECONFIG_15_1001_Titel" par="" text=""/>
    <f:field ref="CCAPRECONFIG_15_1001_Nachgestellter_Titel" par="" text=""/>
    <f:field ref="CCAPRECONFIG_15_1001_Vorname" par="" text=""/>
    <f:field ref="CCAPRECONFIG_15_1001_Nachname" par="" text="Herbert Jöbstl"/>
    <f:field ref="CCAPRECONFIG_15_1001_zH" par="" text=""/>
    <f:field ref="CCAPRECONFIG_15_1001_Geschlecht" par="" text=""/>
    <f:field ref="CCAPRECONFIG_15_1001_Strasse" par="" text=""/>
    <f:field ref="CCAPRECONFIG_15_1001_Hausnummer" par="" text=""/>
    <f:field ref="CCAPRECONFIG_15_1001_Stiege" par="" text=""/>
    <f:field ref="CCAPRECONFIG_15_1001_Stock" par="" text=""/>
    <f:field ref="CCAPRECONFIG_15_1001_Tuer" par="" text=""/>
    <f:field ref="CCAPRECONFIG_15_1001_Postfach" par="" text=""/>
    <f:field ref="CCAPRECONFIG_15_1001_Postleitzahl" par="" text=""/>
    <f:field ref="CCAPRECONFIG_15_1001_Ort" par="" text=""/>
    <f:field ref="CCAPRECONFIG_15_1001_Land" par="" text=""/>
    <f:field ref="CCAPRECONFIG_15_1001_Email" par="" text="herbert.joebstl@sbidi.eu"/>
    <f:field ref="CCAPRECONFIG_15_1001_Postalische_Adresse" par="" text="Herbert Jöbstl&#10;Steirische Breitband- und Digitalinfrastrukturgesellschaft m.b.H.  &#10;"/>
    <f:field ref="CCAPRECONFIG_15_1001_Adresse" par="" text=""/>
    <f:field ref="CCAPRECONFIG_15_1001_Fax" par="" text=""/>
    <f:field ref="CCAPRECONFIG_15_1001_Telefon" par="" text=""/>
    <f:field ref="CCAPRECONFIG_15_1001_Geburtsdatum" par="" text=""/>
    <f:field ref="CCAPRECONFIG_15_1001_Sozialversicherungsnummer" par="" text=""/>
    <f:field ref="CCAPRECONFIG_15_1001_Berufstitel" par="" text=""/>
    <f:field ref="CCAPRECONFIG_15_1001_Funktionsbezeichnung" par="" text=""/>
    <f:field ref="CCAPRECONFIG_15_1001_Organisationsname" par="" text="Steirische Breitband- und Digitalinfrastrukturgesellschaft m.b.H.  "/>
    <f:field ref="CCAPRECONFIG_15_1001_Organisationskurzname" par="" text="SBIDI"/>
    <f:field ref="CCAPRECONFIG_15_1001_Abschriftsbemerkung" par="" text=""/>
    <f:field ref="CCAPRECONFIG_15_1001_Name_Zeile_2" par="" text=""/>
    <f:field ref="CCAPRECONFIG_15_1001_Name_Zeile_3" par="" text=""/>
    <f:field ref="CCAPRECONFIG_15_1001_Firmenbuchnummer" par="" text=""/>
    <f:field ref="CCAPRECONFIG_15_1001_Versandart" par="" text="E-Mail"/>
    <f:field ref="CCAPRECONFIG_15_1001_Kategorie" par="" text="Einbringer/in"/>
    <f:field ref="CCAPRECONFIG_15_1001_Rechtsform" par="" text="Gesellschaft mit beschränkter Haftung (GES)"/>
    <f:field ref="CCAPRECONFIG_15_1001_Ziel" par="" text=""/>
    <f:field ref="CCAPRECONFIG_15_1001_Zusatz_1" par="" text=""/>
    <f:field ref="CCAPRECONFIG_15_1001_Zusatz_2" par="" text=""/>
    <f:field ref="CCAPRECONFIG_15_1001_Zusatz_3" par="" text=""/>
    <f:field ref="CCAPRECONFIG_15_1001_Zusatz_4" par="" text=""/>
    <f:field ref="CCAPRECONFIG_15_1001_Zusatz_5" par="" text=""/>
    <f:field ref="CCAPRECONFIG_15_1001_AntwortReferenz" par="" text=""/>
  </f:record>
  <f:display par="" text="Serialcontext &gt; Adressat/innen">
    <f:field ref="CCAPRECONFIG_15_1001_Beilagenanzahl" text="Anzahl der Beilagen"/>
    <f:field ref="CCAPRECONFIG_15_1001_Anrede" text="Anrede"/>
    <f:field ref="CCAPRECONFIG_15_1001_Anrede_Briefkopf" text="Anrede Briefkopf"/>
    <f:field ref="CCAPRECONFIG_15_1001_Geschlecht_Anrede" text="Geschlecht Anrede"/>
    <f:field ref="CCAPRECONFIG_15_1001_Titel" text="Titel"/>
    <f:field ref="CCAPRECONFIG_15_1001_Nachgestellter_Titel" text="Nachgestellter Titel"/>
    <f:field ref="CCAPRECONFIG_15_1001_Vorname" text="Vorname"/>
    <f:field ref="CCAPRECONFIG_15_1001_Nachname" text="Nachname"/>
    <f:field ref="CCAPRECONFIG_15_1001_zH" text="zH"/>
    <f:field ref="CCAPRECONFIG_15_1001_Geschlecht" text="Geschlecht"/>
    <f:field ref="CCAPRECONFIG_15_1001_Strasse" text="Strasse"/>
    <f:field ref="CCAPRECONFIG_15_1001_Hausnummer" text="Hausnummer"/>
    <f:field ref="CCAPRECONFIG_15_1001_Stiege" text="Stiege"/>
    <f:field ref="CCAPRECONFIG_15_1001_Stock" text="Stock"/>
    <f:field ref="CCAPRECONFIG_15_1001_Tuer" text="Tuer"/>
    <f:field ref="CCAPRECONFIG_15_1001_Postfach" text="Postfach"/>
    <f:field ref="CCAPRECONFIG_15_1001_Postleitzahl" text="Postleitzahl"/>
    <f:field ref="CCAPRECONFIG_15_1001_Ort" text="Ort"/>
    <f:field ref="CCAPRECONFIG_15_1001_Land" text="Land"/>
    <f:field ref="CCAPRECONFIG_15_1001_Email" text="Email"/>
    <f:field ref="CCAPRECONFIG_15_1001_Postalische_Adresse" text="Postalische Adresse"/>
    <f:field ref="CCAPRECONFIG_15_1001_Adresse" text="Adresse"/>
    <f:field ref="CCAPRECONFIG_15_1001_Fax" text="Fax"/>
    <f:field ref="CCAPRECONFIG_15_1001_Telefon" text="Telefon"/>
    <f:field ref="CCAPRECONFIG_15_1001_Geburtsdatum" text="Geburtsdatum"/>
    <f:field ref="CCAPRECONFIG_15_1001_Sozialversicherungsnummer" text="Sozialversicherungsnummer"/>
    <f:field ref="CCAPRECONFIG_15_1001_Berufstitel" text="Berufstitel"/>
    <f:field ref="CCAPRECONFIG_15_1001_Funktionsbezeichnung" text="Funktionsbezeichnung"/>
    <f:field ref="CCAPRECONFIG_15_1001_Organisationsname" text="Organisationsname"/>
    <f:field ref="CCAPRECONFIG_15_1001_Organisationskurzname" text="Organisationskurzname"/>
    <f:field ref="CCAPRECONFIG_15_1001_Abschriftsbemerkung" text="Abschriftsbemerkung"/>
    <f:field ref="CCAPRECONFIG_15_1001_Name_Zeile_2" text="Name Zeile 2"/>
    <f:field ref="CCAPRECONFIG_15_1001_Name_Zeile_3" text="Name Zeile 3"/>
    <f:field ref="CCAPRECONFIG_15_1001_Firmenbuchnummer" text="Firmenbuchnummer"/>
    <f:field ref="CCAPRECONFIG_15_1001_Versandart" text="Versandart"/>
    <f:field ref="CCAPRECONFIG_15_1001_Kategorie" text="Kategorie"/>
    <f:field ref="CCAPRECONFIG_15_1001_Rechtsform" text="Rechtsform"/>
    <f:field ref="CCAPRECONFIG_15_1001_Ziel" text="Ziel"/>
    <f:field ref="CCAPRECONFIG_15_1001_Zusatz_1" text="Zusatz 1"/>
    <f:field ref="CCAPRECONFIG_15_1001_Zusatz_2" text="Zusatz 2"/>
    <f:field ref="CCAPRECONFIG_15_1001_Zusatz_3" text="Zusatz 3"/>
    <f:field ref="CCAPRECONFIG_15_1001_Zusatz_4" text="Zusatz 4"/>
    <f:field ref="CCAPRECONFIG_15_1001_Zusatz_5" text="Zusatz 5"/>
    <f:field ref="CCAPRECONFIG_15_1001_AntwortReferenz" text=""/>
  </f:display>
</f:field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B30B94-6D3B-4C91-947C-5EB8E8EFFE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FF1070-8794-47AC-90B7-1F2E078096FF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customXml/itemProps4.xml><?xml version="1.0" encoding="utf-8"?>
<ds:datastoreItem xmlns:ds="http://schemas.openxmlformats.org/officeDocument/2006/customXml" ds:itemID="{653E1689-1E09-4ADC-A5E7-6718BF79A8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der Unternehmensstrategie</Template>
  <TotalTime>0</TotalTime>
  <Words>513</Words>
  <Application>Microsoft Office PowerPoint</Application>
  <PresentationFormat>Benutzerdefiniert</PresentationFormat>
  <Paragraphs>116</Paragraphs>
  <Slides>10</Slides>
  <Notes>9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Palatino Linotype</vt:lpstr>
      <vt:lpstr>Trebuchet MS</vt:lpstr>
      <vt:lpstr>Wingdings</vt:lpstr>
      <vt:lpstr>Präsentation der Unternehmensstrategie</vt:lpstr>
      <vt:lpstr>  SBIDI</vt:lpstr>
      <vt:lpstr>PowerPoint-Präsentation</vt:lpstr>
      <vt:lpstr>Zahlen, Daten, Fakten</vt:lpstr>
      <vt:lpstr>Warum Glasfaser / Fiber to the Home (FTTH)?</vt:lpstr>
      <vt:lpstr>Aufgaben &amp; Ziele</vt:lpstr>
      <vt:lpstr>Was bringts der Gemeinde?</vt:lpstr>
      <vt:lpstr>Wann baut SBIDI?</vt:lpstr>
      <vt:lpstr>Unser Geschäftsmodell</vt:lpstr>
      <vt:lpstr>Ein Beispiel aus der Praxis!</vt:lpstr>
      <vt:lpstr>Vielen Dank für Ihre Aufmerksamkeit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SBIDI</dc:title>
  <dc:creator>Kaurzinek Marc</dc:creator>
  <cp:lastModifiedBy>Pachernegg Ruth</cp:lastModifiedBy>
  <cp:revision>91</cp:revision>
  <dcterms:created xsi:type="dcterms:W3CDTF">2019-02-26T16:51:23Z</dcterms:created>
  <dcterms:modified xsi:type="dcterms:W3CDTF">2019-04-02T13:02:24Z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