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72" r:id="rId2"/>
    <p:sldId id="273" r:id="rId3"/>
    <p:sldId id="274" r:id="rId4"/>
  </p:sldIdLst>
  <p:sldSz cx="9144000" cy="5143500" type="screen16x9"/>
  <p:notesSz cx="6797675" cy="99266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78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Keine Formatvorlage, Tabellengitternetz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658" y="7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6332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l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5" y="1"/>
            <a:ext cx="2945659" cy="496332"/>
          </a:xfrm>
          <a:prstGeom prst="rect">
            <a:avLst/>
          </a:prstGeom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D0BA93FE-AC8C-4661-9F83-1213619D8461}" type="datetimeFigureOut">
              <a:rPr lang="de-DE" altLang="de-DE"/>
              <a:pPr>
                <a:defRPr/>
              </a:pPr>
              <a:t>08.11.2019</a:t>
            </a:fld>
            <a:endParaRPr lang="de-DE" alt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4538"/>
            <a:ext cx="6619875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27" tIns="45363" rIns="90727" bIns="45363" rtlCol="0" anchor="ctr"/>
          <a:lstStyle/>
          <a:p>
            <a:pPr lvl="0"/>
            <a:endParaRPr lang="de-DE" noProof="0" smtClean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5"/>
            <a:ext cx="5438140" cy="4466987"/>
          </a:xfrm>
          <a:prstGeom prst="rect">
            <a:avLst/>
          </a:prstGeom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altLang="de-DE" noProof="0" smtClean="0"/>
              <a:t>Mastertextformat bearbeiten</a:t>
            </a:r>
          </a:p>
          <a:p>
            <a:pPr lvl="1"/>
            <a:r>
              <a:rPr lang="de-AT" altLang="de-DE" noProof="0" smtClean="0"/>
              <a:t>Zweite Ebene</a:t>
            </a:r>
          </a:p>
          <a:p>
            <a:pPr lvl="2"/>
            <a:r>
              <a:rPr lang="de-AT" altLang="de-DE" noProof="0" smtClean="0"/>
              <a:t>Dritte Ebene</a:t>
            </a:r>
          </a:p>
          <a:p>
            <a:pPr lvl="3"/>
            <a:r>
              <a:rPr lang="de-AT" altLang="de-DE" noProof="0" smtClean="0"/>
              <a:t>Vierte Ebene</a:t>
            </a:r>
          </a:p>
          <a:p>
            <a:pPr lvl="4"/>
            <a:r>
              <a:rPr lang="de-AT" altLang="de-DE" noProof="0" smtClean="0"/>
              <a:t>Fünfte Ebene</a:t>
            </a:r>
            <a:endParaRPr lang="de-DE" altLang="de-DE" noProof="0" smtClean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2" y="9428585"/>
            <a:ext cx="2945659" cy="496332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l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5" y="9428585"/>
            <a:ext cx="2945659" cy="496332"/>
          </a:xfrm>
          <a:prstGeom prst="rect">
            <a:avLst/>
          </a:prstGeom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8CBAA083-FD5A-4044-99F0-F5A5DFCDCA37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141498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8900" y="744538"/>
            <a:ext cx="6619875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de-DE" altLang="de-DE" smtClean="0">
              <a:ea typeface="ＭＳ Ｐゴシック" pitchFamily="34" charset="-128"/>
            </a:endParaRPr>
          </a:p>
        </p:txBody>
      </p:sp>
      <p:sp>
        <p:nvSpPr>
          <p:cNvPr id="4100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37155" indent="-28352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34085" indent="-22681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587718" indent="-22681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41352" indent="-22681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494986" indent="-2268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48620" indent="-2268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02254" indent="-2268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55888" indent="-2268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90DFC48-998E-4AA4-9825-014CB2B606BA}" type="slidenum">
              <a:rPr lang="de-DE" altLang="de-DE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1</a:t>
            </a:fld>
            <a:endParaRPr lang="de-DE" altLang="de-DE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8900" y="744538"/>
            <a:ext cx="6619875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de-DE" altLang="de-DE" smtClean="0">
              <a:ea typeface="ＭＳ Ｐゴシック" pitchFamily="34" charset="-128"/>
            </a:endParaRPr>
          </a:p>
        </p:txBody>
      </p:sp>
      <p:sp>
        <p:nvSpPr>
          <p:cNvPr id="4100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37155" indent="-28352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34085" indent="-22681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587718" indent="-22681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41352" indent="-22681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494986" indent="-2268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48620" indent="-2268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02254" indent="-2268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55888" indent="-2268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90DFC48-998E-4AA4-9825-014CB2B606BA}" type="slidenum">
              <a:rPr lang="de-DE" altLang="de-DE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2</a:t>
            </a:fld>
            <a:endParaRPr lang="de-DE" altLang="de-DE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53424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8900" y="744538"/>
            <a:ext cx="6619875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de-DE" altLang="de-DE" smtClean="0">
              <a:ea typeface="ＭＳ Ｐゴシック" pitchFamily="34" charset="-128"/>
            </a:endParaRPr>
          </a:p>
        </p:txBody>
      </p:sp>
      <p:sp>
        <p:nvSpPr>
          <p:cNvPr id="4100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37155" indent="-28352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34085" indent="-22681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587718" indent="-22681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41352" indent="-22681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494986" indent="-2268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48620" indent="-2268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02254" indent="-2268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55888" indent="-2268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90DFC48-998E-4AA4-9825-014CB2B606BA}" type="slidenum">
              <a:rPr lang="de-DE" altLang="de-DE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3</a:t>
            </a:fld>
            <a:endParaRPr lang="de-DE" altLang="de-DE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0517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10C295-92CA-4507-9456-E35D416BD6DE}" type="datetimeFigureOut">
              <a:rPr lang="de-DE" altLang="de-DE"/>
              <a:pPr>
                <a:defRPr/>
              </a:pPr>
              <a:t>08.11.2019</a:t>
            </a:fld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6DABDA-921F-4835-B7A9-DF9EB34154B3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70074724"/>
      </p:ext>
    </p:extLst>
  </p:cSld>
  <p:clrMapOvr>
    <a:masterClrMapping/>
  </p:clrMapOvr>
  <p:transition spd="slow" advClick="0" advTm="10000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D1F278-FF91-4742-A4AF-AA20E767FC2A}" type="datetimeFigureOut">
              <a:rPr lang="de-DE" altLang="de-DE"/>
              <a:pPr>
                <a:defRPr/>
              </a:pPr>
              <a:t>08.11.2019</a:t>
            </a:fld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1C55B-AED7-415F-9495-4D0B43D07174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336686015"/>
      </p:ext>
    </p:extLst>
  </p:cSld>
  <p:clrMapOvr>
    <a:masterClrMapping/>
  </p:clrMapOvr>
  <p:transition spd="slow" advClick="0" advTm="10000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601CCA-BE35-4A9A-9D32-BB1779474428}" type="datetimeFigureOut">
              <a:rPr lang="de-DE" altLang="de-DE"/>
              <a:pPr>
                <a:defRPr/>
              </a:pPr>
              <a:t>08.11.2019</a:t>
            </a:fld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67078-CE5D-4A78-84EF-E5E30F5A4ABD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32840077"/>
      </p:ext>
    </p:extLst>
  </p:cSld>
  <p:clrMapOvr>
    <a:masterClrMapping/>
  </p:clrMapOvr>
  <p:transition spd="slow" advClick="0" advTm="10000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C04B4A-63B0-448F-8B55-53791018CAC9}" type="datetimeFigureOut">
              <a:rPr lang="de-DE" altLang="de-DE"/>
              <a:pPr>
                <a:defRPr/>
              </a:pPr>
              <a:t>08.11.2019</a:t>
            </a:fld>
            <a:endParaRPr lang="de-DE" alt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D3EFDA-7BDA-43A3-B530-A97D38011BB6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162946409"/>
      </p:ext>
    </p:extLst>
  </p:cSld>
  <p:clrMapOvr>
    <a:masterClrMapping/>
  </p:clrMapOvr>
  <p:transition spd="slow" advClick="0" advTm="10000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02638E-3FA2-4957-8C31-BCD1FC08AA05}" type="datetimeFigureOut">
              <a:rPr lang="de-DE" altLang="de-DE"/>
              <a:pPr>
                <a:defRPr/>
              </a:pPr>
              <a:t>08.11.2019</a:t>
            </a:fld>
            <a:endParaRPr lang="de-DE" alt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2F595B-5E7C-4B6C-9FED-1C53E46323C4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29364527"/>
      </p:ext>
    </p:extLst>
  </p:cSld>
  <p:clrMapOvr>
    <a:masterClrMapping/>
  </p:clrMapOvr>
  <p:transition spd="slow" advClick="0" advTm="10000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99A4A2-C81A-4C42-A037-F183F10DD041}" type="datetimeFigureOut">
              <a:rPr lang="de-DE" altLang="de-DE"/>
              <a:pPr>
                <a:defRPr/>
              </a:pPr>
              <a:t>08.11.2019</a:t>
            </a:fld>
            <a:endParaRPr lang="de-DE" alt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691DEE-0E52-4845-B89C-21C1B5AEA3F0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67797486"/>
      </p:ext>
    </p:extLst>
  </p:cSld>
  <p:clrMapOvr>
    <a:masterClrMapping/>
  </p:clrMapOvr>
  <p:transition spd="slow" advClick="0" advTm="10000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D8C634-9F01-4A73-A864-601D675B9FDF}" type="datetimeFigureOut">
              <a:rPr lang="de-DE" altLang="de-DE"/>
              <a:pPr>
                <a:defRPr/>
              </a:pPr>
              <a:t>08.11.2019</a:t>
            </a:fld>
            <a:endParaRPr lang="de-DE" alt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11EA84-76E0-4A28-A35F-0FBC847901A2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46812389"/>
      </p:ext>
    </p:extLst>
  </p:cSld>
  <p:clrMapOvr>
    <a:masterClrMapping/>
  </p:clrMapOvr>
  <p:transition spd="slow" advClick="0" advTm="10000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BC5DAB-197D-46B4-AEDA-070F891BCBBC}" type="datetimeFigureOut">
              <a:rPr lang="de-DE" altLang="de-DE"/>
              <a:pPr>
                <a:defRPr/>
              </a:pPr>
              <a:t>08.11.2019</a:t>
            </a:fld>
            <a:endParaRPr lang="de-DE" alt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9EC74-381D-4E93-B2E4-1153F09785A3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441882333"/>
      </p:ext>
    </p:extLst>
  </p:cSld>
  <p:clrMapOvr>
    <a:masterClrMapping/>
  </p:clrMapOvr>
  <p:transition spd="slow" advClick="0" advTm="10000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056FB1-3060-4ABA-ADC9-96306F7D3AB4}" type="datetimeFigureOut">
              <a:rPr lang="de-DE" altLang="de-DE"/>
              <a:pPr>
                <a:defRPr/>
              </a:pPr>
              <a:t>08.11.2019</a:t>
            </a:fld>
            <a:endParaRPr lang="de-DE" alt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F9F433-BE56-45FC-8AEB-104182A5939B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5559911"/>
      </p:ext>
    </p:extLst>
  </p:cSld>
  <p:clrMapOvr>
    <a:masterClrMapping/>
  </p:clrMapOvr>
  <p:transition spd="slow" advClick="0" advTm="10000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CC37E0-6920-499C-875F-ED0E46E6A484}" type="datetimeFigureOut">
              <a:rPr lang="de-DE" altLang="de-DE"/>
              <a:pPr>
                <a:defRPr/>
              </a:pPr>
              <a:t>08.11.2019</a:t>
            </a:fld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184EE-1CB9-4FDE-9461-456A42F9F28C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80354671"/>
      </p:ext>
    </p:extLst>
  </p:cSld>
  <p:clrMapOvr>
    <a:masterClrMapping/>
  </p:clrMapOvr>
  <p:transition spd="slow" advClick="0" advTm="10000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212AAA-74FF-498F-9912-5C126D3EF825}" type="datetimeFigureOut">
              <a:rPr lang="de-DE" altLang="de-DE"/>
              <a:pPr>
                <a:defRPr/>
              </a:pPr>
              <a:t>08.11.2019</a:t>
            </a:fld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14B5D3-2642-47A1-8930-40543D1538CB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732163716"/>
      </p:ext>
    </p:extLst>
  </p:cSld>
  <p:clrMapOvr>
    <a:masterClrMapping/>
  </p:clrMapOvr>
  <p:transition spd="slow" advClick="0" advTm="10000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D2165CFF-A572-4BCA-BB3E-6A19A27BB92E}" type="datetimeFigureOut">
              <a:rPr lang="de-DE" altLang="de-DE"/>
              <a:pPr>
                <a:defRPr/>
              </a:pPr>
              <a:t>08.11.2019</a:t>
            </a:fld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5CC39E03-276A-4544-8062-3ACCB066FFBE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10000">
    <p:wipe dir="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1499769"/>
              </p:ext>
            </p:extLst>
          </p:nvPr>
        </p:nvGraphicFramePr>
        <p:xfrm>
          <a:off x="0" y="-20538"/>
          <a:ext cx="9144000" cy="8928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49993">
                <a:tc>
                  <a:txBody>
                    <a:bodyPr/>
                    <a:lstStyle/>
                    <a:p>
                      <a:pPr algn="ctr"/>
                      <a:r>
                        <a:rPr lang="de-AT" sz="27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Veranstaltungskalender</a:t>
                      </a:r>
                      <a:endParaRPr lang="de-AT" sz="27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8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de-AT" sz="1800" dirty="0" smtClean="0">
                          <a:solidFill>
                            <a:srgbClr val="00785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November 2019</a:t>
                      </a:r>
                      <a:endParaRPr lang="de-AT" sz="1800" dirty="0">
                        <a:solidFill>
                          <a:srgbClr val="00785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4424713"/>
              </p:ext>
            </p:extLst>
          </p:nvPr>
        </p:nvGraphicFramePr>
        <p:xfrm>
          <a:off x="3746" y="1131590"/>
          <a:ext cx="9140254" cy="38086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9822">
                  <a:extLst>
                    <a:ext uri="{9D8B030D-6E8A-4147-A177-3AD203B41FA5}">
                      <a16:colId xmlns:a16="http://schemas.microsoft.com/office/drawing/2014/main" val="2100984815"/>
                    </a:ext>
                  </a:extLst>
                </a:gridCol>
                <a:gridCol w="5616624">
                  <a:extLst>
                    <a:ext uri="{9D8B030D-6E8A-4147-A177-3AD203B41FA5}">
                      <a16:colId xmlns:a16="http://schemas.microsoft.com/office/drawing/2014/main" val="3292915668"/>
                    </a:ext>
                  </a:extLst>
                </a:gridCol>
                <a:gridCol w="2843808">
                  <a:extLst>
                    <a:ext uri="{9D8B030D-6E8A-4147-A177-3AD203B41FA5}">
                      <a16:colId xmlns:a16="http://schemas.microsoft.com/office/drawing/2014/main" val="2010412170"/>
                    </a:ext>
                  </a:extLst>
                </a:gridCol>
              </a:tblGrid>
              <a:tr h="396044">
                <a:tc>
                  <a:txBody>
                    <a:bodyPr/>
                    <a:lstStyle/>
                    <a:p>
                      <a:pPr algn="ctr"/>
                      <a:r>
                        <a:rPr lang="de-AT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de-AT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Violoncello</a:t>
                      </a:r>
                      <a:r>
                        <a:rPr lang="de-AT" sz="1400" b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b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de-AT" sz="1400" b="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SchülerInnen</a:t>
                      </a:r>
                      <a:r>
                        <a:rPr lang="de-AT" sz="1400" b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der Klasse Ruth Winkler)</a:t>
                      </a:r>
                    </a:p>
                    <a:p>
                      <a:r>
                        <a:rPr lang="de-AT" sz="1400" b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Klavier (</a:t>
                      </a:r>
                      <a:r>
                        <a:rPr lang="de-AT" sz="1400" b="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SchülerInnen</a:t>
                      </a:r>
                      <a:r>
                        <a:rPr lang="de-AT" sz="1400" b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der Klasse Hildegard </a:t>
                      </a:r>
                      <a:r>
                        <a:rPr lang="de-AT" sz="1400" b="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Frühwirth</a:t>
                      </a:r>
                      <a:r>
                        <a:rPr lang="de-AT" sz="1400" b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de-AT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15:30 Uhr, </a:t>
                      </a:r>
                      <a:r>
                        <a:rPr lang="de-AT" sz="14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Fux</a:t>
                      </a:r>
                      <a:r>
                        <a:rPr lang="de-AT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-Saal</a:t>
                      </a:r>
                    </a:p>
                    <a:p>
                      <a:r>
                        <a:rPr lang="de-AT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18:00 Uhr, </a:t>
                      </a:r>
                      <a:r>
                        <a:rPr lang="de-AT" sz="14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Fux</a:t>
                      </a:r>
                      <a:r>
                        <a:rPr lang="de-AT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-Saal</a:t>
                      </a:r>
                      <a:endParaRPr lang="de-AT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6704273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pPr algn="ctr"/>
                      <a:r>
                        <a:rPr lang="de-AT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de-AT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Gitarre</a:t>
                      </a:r>
                      <a:r>
                        <a:rPr lang="de-AT" sz="14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de-AT" sz="1400" b="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SchülerInnen</a:t>
                      </a:r>
                      <a:r>
                        <a:rPr lang="de-AT" sz="14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der Klasse </a:t>
                      </a:r>
                      <a:r>
                        <a:rPr lang="de-AT" sz="1400" b="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Bozhana</a:t>
                      </a:r>
                      <a:r>
                        <a:rPr lang="de-AT" sz="14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Pavlova)</a:t>
                      </a:r>
                      <a:endParaRPr lang="de-AT" sz="14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18:00</a:t>
                      </a:r>
                      <a:r>
                        <a:rPr lang="de-AT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Uhr, Kultursalon Graz</a:t>
                      </a:r>
                      <a:endParaRPr lang="de-AT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32810929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pPr algn="ctr"/>
                      <a:r>
                        <a:rPr lang="de-AT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de-AT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Klavier</a:t>
                      </a:r>
                      <a:r>
                        <a:rPr lang="de-AT" sz="14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de-AT" sz="1400" b="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SchülerInnen</a:t>
                      </a:r>
                      <a:r>
                        <a:rPr lang="de-AT" sz="14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der Klasse Christian Tarla)</a:t>
                      </a:r>
                      <a:endParaRPr lang="de-AT" sz="14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19:00 Uhr,</a:t>
                      </a:r>
                      <a:r>
                        <a:rPr lang="de-AT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Fux</a:t>
                      </a:r>
                      <a:r>
                        <a:rPr lang="de-AT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-Saal</a:t>
                      </a:r>
                      <a:endParaRPr lang="de-AT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2280105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pPr algn="ctr"/>
                      <a:r>
                        <a:rPr lang="de-AT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de-AT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Klavier </a:t>
                      </a:r>
                      <a:r>
                        <a:rPr lang="de-AT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de-AT" sz="14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SchülerInnen</a:t>
                      </a:r>
                      <a:r>
                        <a:rPr lang="de-AT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der Klasse</a:t>
                      </a:r>
                      <a:r>
                        <a:rPr lang="de-AT" sz="14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Irina Vaterl)</a:t>
                      </a:r>
                      <a:endParaRPr lang="de-AT" sz="14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18:30</a:t>
                      </a:r>
                      <a:r>
                        <a:rPr lang="de-AT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Uhr, </a:t>
                      </a:r>
                      <a:r>
                        <a:rPr lang="de-AT" sz="14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Fux</a:t>
                      </a:r>
                      <a:r>
                        <a:rPr lang="de-AT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-Saal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4702702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pPr algn="ctr"/>
                      <a:r>
                        <a:rPr lang="de-AT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de-AT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Cello </a:t>
                      </a:r>
                      <a:r>
                        <a:rPr lang="de-AT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de-AT" sz="14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SchülerInnen</a:t>
                      </a:r>
                      <a:r>
                        <a:rPr lang="de-AT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der Klasse Thomas Platzgummer)</a:t>
                      </a:r>
                      <a:endParaRPr lang="de-AT" sz="14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19:00 Uhr, Victor-</a:t>
                      </a:r>
                      <a:r>
                        <a:rPr lang="de-AT" sz="1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Urbancic</a:t>
                      </a:r>
                      <a:r>
                        <a:rPr lang="de-AT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-Saal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01161484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pPr algn="ctr"/>
                      <a:r>
                        <a:rPr lang="de-AT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11-17</a:t>
                      </a:r>
                      <a:endParaRPr lang="de-AT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</a:t>
                      </a:r>
                      <a:r>
                        <a:rPr lang="de-AT" sz="1400" b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Internationaler </a:t>
                      </a:r>
                      <a:r>
                        <a:rPr lang="de-AT" sz="1400" b="1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Bèla</a:t>
                      </a:r>
                      <a:r>
                        <a:rPr lang="de-AT" sz="1400" b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b="1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Bartòk</a:t>
                      </a:r>
                      <a:r>
                        <a:rPr lang="de-AT" sz="1400" b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Klavierwettbewerb</a:t>
                      </a:r>
                      <a:endParaRPr lang="de-AT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10:00 Uhr, </a:t>
                      </a:r>
                      <a:r>
                        <a:rPr lang="de-AT" sz="14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Fux</a:t>
                      </a:r>
                      <a:r>
                        <a:rPr lang="de-AT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-Saal</a:t>
                      </a:r>
                      <a:endParaRPr lang="de-AT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81966853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pPr algn="ctr"/>
                      <a:r>
                        <a:rPr lang="de-AT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de-AT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Cello </a:t>
                      </a:r>
                      <a:r>
                        <a:rPr lang="de-AT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de-AT" sz="14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SchülerInnen</a:t>
                      </a:r>
                      <a:r>
                        <a:rPr lang="de-AT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der Klasse Thomas Platzgummer)</a:t>
                      </a:r>
                      <a:endParaRPr lang="de-AT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19:00 Uhr, Victor-</a:t>
                      </a:r>
                      <a:r>
                        <a:rPr lang="de-AT" sz="1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Urbancic</a:t>
                      </a:r>
                      <a:r>
                        <a:rPr lang="de-AT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-Saal</a:t>
                      </a:r>
                      <a:endParaRPr lang="de-AT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06318317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pPr algn="ctr"/>
                      <a:r>
                        <a:rPr lang="de-AT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de-AT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Violine/Viola</a:t>
                      </a:r>
                      <a:r>
                        <a:rPr lang="de-AT" sz="14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de-AT" sz="1400" b="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SchülerInnen</a:t>
                      </a:r>
                      <a:r>
                        <a:rPr lang="de-AT" sz="14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der Klasse Wolfgang Stangl)</a:t>
                      </a:r>
                      <a:endParaRPr lang="de-AT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19:00 Uhr, Kultursalon</a:t>
                      </a:r>
                      <a:r>
                        <a:rPr lang="de-AT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Graz</a:t>
                      </a:r>
                      <a:endParaRPr lang="de-AT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653291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pPr algn="ctr"/>
                      <a:r>
                        <a:rPr lang="de-AT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de-AT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4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Klarinette </a:t>
                      </a:r>
                      <a:r>
                        <a:rPr lang="de-AT" sz="14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de-AT" sz="1400" b="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SchülerInnen</a:t>
                      </a:r>
                      <a:r>
                        <a:rPr lang="de-AT" sz="14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der Klasse Arnold Plankensteiner)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400" b="1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KonsPop</a:t>
                      </a:r>
                      <a:r>
                        <a:rPr lang="de-AT" sz="14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Session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19:00 Uhr, Neuer Saal</a:t>
                      </a:r>
                    </a:p>
                    <a:p>
                      <a:r>
                        <a:rPr lang="de-AT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20:00 Uhr, </a:t>
                      </a:r>
                      <a:r>
                        <a:rPr lang="de-AT" sz="1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tube`s</a:t>
                      </a:r>
                      <a:endParaRPr lang="de-AT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487060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3474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0">
        <p:fade/>
      </p:transition>
    </mc:Choice>
    <mc:Fallback xmlns="">
      <p:transition spd="slow" advClick="0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1499769"/>
              </p:ext>
            </p:extLst>
          </p:nvPr>
        </p:nvGraphicFramePr>
        <p:xfrm>
          <a:off x="0" y="-20538"/>
          <a:ext cx="9144000" cy="8928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49993">
                <a:tc>
                  <a:txBody>
                    <a:bodyPr/>
                    <a:lstStyle/>
                    <a:p>
                      <a:pPr algn="ctr"/>
                      <a:r>
                        <a:rPr lang="de-AT" sz="27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Veranstaltungskalender</a:t>
                      </a:r>
                      <a:endParaRPr lang="de-AT" sz="27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8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de-AT" sz="1800" dirty="0" smtClean="0">
                          <a:solidFill>
                            <a:srgbClr val="00785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November 2019</a:t>
                      </a:r>
                      <a:endParaRPr lang="de-AT" sz="1800" dirty="0">
                        <a:solidFill>
                          <a:srgbClr val="00785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3680273"/>
              </p:ext>
            </p:extLst>
          </p:nvPr>
        </p:nvGraphicFramePr>
        <p:xfrm>
          <a:off x="3746" y="1131590"/>
          <a:ext cx="9140254" cy="28647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9822">
                  <a:extLst>
                    <a:ext uri="{9D8B030D-6E8A-4147-A177-3AD203B41FA5}">
                      <a16:colId xmlns:a16="http://schemas.microsoft.com/office/drawing/2014/main" val="2100984815"/>
                    </a:ext>
                  </a:extLst>
                </a:gridCol>
                <a:gridCol w="5472608">
                  <a:extLst>
                    <a:ext uri="{9D8B030D-6E8A-4147-A177-3AD203B41FA5}">
                      <a16:colId xmlns:a16="http://schemas.microsoft.com/office/drawing/2014/main" val="3292915668"/>
                    </a:ext>
                  </a:extLst>
                </a:gridCol>
                <a:gridCol w="2987824">
                  <a:extLst>
                    <a:ext uri="{9D8B030D-6E8A-4147-A177-3AD203B41FA5}">
                      <a16:colId xmlns:a16="http://schemas.microsoft.com/office/drawing/2014/main" val="2010412170"/>
                    </a:ext>
                  </a:extLst>
                </a:gridCol>
              </a:tblGrid>
              <a:tr h="396044">
                <a:tc>
                  <a:txBody>
                    <a:bodyPr/>
                    <a:lstStyle/>
                    <a:p>
                      <a:pPr algn="ctr"/>
                      <a:r>
                        <a:rPr lang="de-AT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de-AT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Violine/Viola </a:t>
                      </a:r>
                      <a:r>
                        <a:rPr lang="de-AT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de-AT" sz="14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SchülerInnen</a:t>
                      </a:r>
                      <a:r>
                        <a:rPr lang="de-AT" sz="14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der Klasse Elke Chibidziura)</a:t>
                      </a:r>
                      <a:endParaRPr lang="de-AT" sz="14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19:30 Uhr, Kultursalon Graz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27042486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pPr algn="ctr"/>
                      <a:r>
                        <a:rPr lang="de-AT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lang="de-AT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„Impressionismus“ </a:t>
                      </a:r>
                      <a:r>
                        <a:rPr lang="de-AT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de-AT" sz="14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SchülerInnen</a:t>
                      </a:r>
                      <a:r>
                        <a:rPr lang="de-AT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der Flötenklasse Heike Straub-Kossegg)</a:t>
                      </a:r>
                      <a:endParaRPr lang="de-AT" sz="14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19:00 Uhr, Neuer Saal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78019622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pPr algn="ctr"/>
                      <a:r>
                        <a:rPr lang="de-AT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lang="de-AT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Bach &amp; Bach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19:00</a:t>
                      </a:r>
                      <a:r>
                        <a:rPr lang="de-AT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Uhr, </a:t>
                      </a:r>
                      <a:r>
                        <a:rPr lang="de-AT" sz="14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Meerscheinschlössl</a:t>
                      </a:r>
                      <a:endParaRPr lang="de-AT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08022278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pPr algn="ctr"/>
                      <a:r>
                        <a:rPr lang="de-AT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lang="de-AT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Gitarre </a:t>
                      </a:r>
                      <a:r>
                        <a:rPr lang="de-AT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de-AT" sz="14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SchülerInnen</a:t>
                      </a:r>
                      <a:r>
                        <a:rPr lang="de-AT" sz="14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der Klasse Birgitt Standegger)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4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Klavier </a:t>
                      </a:r>
                      <a:r>
                        <a:rPr lang="de-AT" sz="14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de-AT" sz="1400" b="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SchülerInnen</a:t>
                      </a:r>
                      <a:r>
                        <a:rPr lang="de-AT" sz="14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der Klasse Christa Millischitz)</a:t>
                      </a:r>
                      <a:endParaRPr lang="de-AT" sz="14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11:00 Uhr, </a:t>
                      </a:r>
                      <a:r>
                        <a:rPr lang="de-AT" sz="1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Fux</a:t>
                      </a:r>
                      <a:r>
                        <a:rPr lang="de-AT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-Saal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14:00 Uhr, </a:t>
                      </a:r>
                      <a:r>
                        <a:rPr lang="de-AT" sz="1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Fux</a:t>
                      </a:r>
                      <a:r>
                        <a:rPr lang="de-AT" sz="14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-Saal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052839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pPr algn="ctr"/>
                      <a:r>
                        <a:rPr lang="de-AT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de-AT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Gitarre </a:t>
                      </a:r>
                      <a:r>
                        <a:rPr lang="de-AT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de-AT" sz="14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SchülerInnen</a:t>
                      </a:r>
                      <a:r>
                        <a:rPr lang="de-AT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der Klasse</a:t>
                      </a:r>
                      <a:r>
                        <a:rPr lang="de-AT" sz="14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Christina Hörmann)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4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Violine </a:t>
                      </a:r>
                      <a:r>
                        <a:rPr lang="de-AT" sz="14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de-AT" sz="1400" b="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SchülerInnen</a:t>
                      </a:r>
                      <a:r>
                        <a:rPr lang="de-AT" sz="14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der Klasse Lucia Froihofer-Garber)</a:t>
                      </a:r>
                      <a:endParaRPr lang="de-AT" sz="14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18:00 Uhr, Medienraum Eggenberg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18:30 Uhr, NIK 412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83902561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pPr algn="ctr"/>
                      <a:r>
                        <a:rPr lang="de-AT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lang="de-AT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Abschlusskonzert</a:t>
                      </a:r>
                      <a:r>
                        <a:rPr lang="de-AT" sz="1400" b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Klavierseminar</a:t>
                      </a:r>
                      <a:r>
                        <a:rPr lang="de-AT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Graz </a:t>
                      </a:r>
                      <a:r>
                        <a:rPr lang="de-AT" sz="1400" b="1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Ljubjana</a:t>
                      </a:r>
                      <a:endParaRPr lang="de-AT" sz="1400" b="1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de-AT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Vorspielstunde</a:t>
                      </a:r>
                      <a:r>
                        <a:rPr lang="de-AT" sz="14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der Volksmusikklassen</a:t>
                      </a:r>
                      <a:endParaRPr lang="de-AT" sz="14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16:30 Uhr, </a:t>
                      </a:r>
                      <a:r>
                        <a:rPr lang="de-AT" sz="1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Fux</a:t>
                      </a:r>
                      <a:r>
                        <a:rPr lang="de-AT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-Saal</a:t>
                      </a:r>
                    </a:p>
                    <a:p>
                      <a:r>
                        <a:rPr lang="de-AT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19:00</a:t>
                      </a:r>
                      <a:r>
                        <a:rPr lang="de-AT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Uhr, Victor-</a:t>
                      </a:r>
                      <a:r>
                        <a:rPr lang="de-AT" sz="14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Urbancic</a:t>
                      </a:r>
                      <a:r>
                        <a:rPr lang="de-AT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-Saal</a:t>
                      </a:r>
                      <a:endParaRPr lang="de-AT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827505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2694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0">
        <p:fade/>
      </p:transition>
    </mc:Choice>
    <mc:Fallback xmlns="">
      <p:transition spd="slow" advClick="0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1499769"/>
              </p:ext>
            </p:extLst>
          </p:nvPr>
        </p:nvGraphicFramePr>
        <p:xfrm>
          <a:off x="0" y="-20538"/>
          <a:ext cx="9144000" cy="8928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49993">
                <a:tc>
                  <a:txBody>
                    <a:bodyPr/>
                    <a:lstStyle/>
                    <a:p>
                      <a:pPr algn="ctr"/>
                      <a:r>
                        <a:rPr lang="de-AT" sz="27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Veranstaltungskalender</a:t>
                      </a:r>
                      <a:endParaRPr lang="de-AT" sz="27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8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de-AT" sz="1800" dirty="0" smtClean="0">
                          <a:solidFill>
                            <a:srgbClr val="00785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November 2019</a:t>
                      </a:r>
                      <a:endParaRPr lang="de-AT" sz="1800" dirty="0">
                        <a:solidFill>
                          <a:srgbClr val="00785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4717867"/>
              </p:ext>
            </p:extLst>
          </p:nvPr>
        </p:nvGraphicFramePr>
        <p:xfrm>
          <a:off x="3746" y="1131590"/>
          <a:ext cx="9140254" cy="19505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9822">
                  <a:extLst>
                    <a:ext uri="{9D8B030D-6E8A-4147-A177-3AD203B41FA5}">
                      <a16:colId xmlns:a16="http://schemas.microsoft.com/office/drawing/2014/main" val="2100984815"/>
                    </a:ext>
                  </a:extLst>
                </a:gridCol>
                <a:gridCol w="5616624">
                  <a:extLst>
                    <a:ext uri="{9D8B030D-6E8A-4147-A177-3AD203B41FA5}">
                      <a16:colId xmlns:a16="http://schemas.microsoft.com/office/drawing/2014/main" val="3292915668"/>
                    </a:ext>
                  </a:extLst>
                </a:gridCol>
                <a:gridCol w="2843808">
                  <a:extLst>
                    <a:ext uri="{9D8B030D-6E8A-4147-A177-3AD203B41FA5}">
                      <a16:colId xmlns:a16="http://schemas.microsoft.com/office/drawing/2014/main" val="2010412170"/>
                    </a:ext>
                  </a:extLst>
                </a:gridCol>
              </a:tblGrid>
              <a:tr h="396044">
                <a:tc>
                  <a:txBody>
                    <a:bodyPr/>
                    <a:lstStyle/>
                    <a:p>
                      <a:pPr algn="ctr"/>
                      <a:r>
                        <a:rPr lang="de-AT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lang="de-AT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Steirische Harmonika </a:t>
                      </a:r>
                      <a:r>
                        <a:rPr lang="de-AT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de-AT" sz="14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SchülerInnen</a:t>
                      </a:r>
                      <a:r>
                        <a:rPr lang="de-AT" sz="14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der Klasse Helmut Koini)</a:t>
                      </a:r>
                    </a:p>
                    <a:p>
                      <a:r>
                        <a:rPr lang="de-AT" sz="14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Blockflöte </a:t>
                      </a:r>
                      <a:r>
                        <a:rPr lang="de-AT" sz="14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de-AT" sz="1400" b="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SchülerInnen</a:t>
                      </a:r>
                      <a:r>
                        <a:rPr lang="de-AT" sz="14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der Klasse Dagmar Dillinger-Stevcic)</a:t>
                      </a:r>
                      <a:endParaRPr lang="de-AT" sz="14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18:00 Uhr, Neuer Saal</a:t>
                      </a:r>
                    </a:p>
                    <a:p>
                      <a:r>
                        <a:rPr lang="de-AT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18:00 Uhr, Schatzkammerkapelle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5038542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pPr algn="ctr"/>
                      <a:r>
                        <a:rPr lang="de-AT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lang="de-AT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Blockflöte </a:t>
                      </a:r>
                      <a:r>
                        <a:rPr lang="de-AT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de-AT" sz="14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SchülerInnen</a:t>
                      </a:r>
                      <a:r>
                        <a:rPr lang="de-AT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der Klasse Juliane Kollmann)</a:t>
                      </a:r>
                      <a:endParaRPr lang="de-AT" sz="14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de-AT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Flöte</a:t>
                      </a:r>
                      <a:r>
                        <a:rPr lang="de-AT" sz="14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4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de-AT" sz="1400" b="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SchülerInnen</a:t>
                      </a:r>
                      <a:r>
                        <a:rPr lang="de-AT" sz="14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der Klasse Aleksandra Skrilec)</a:t>
                      </a:r>
                      <a:endParaRPr lang="de-AT" sz="14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18:00 Uhr, Neuer Saal</a:t>
                      </a:r>
                    </a:p>
                    <a:p>
                      <a:r>
                        <a:rPr lang="de-AT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18:30</a:t>
                      </a:r>
                      <a:r>
                        <a:rPr lang="de-AT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Uhr, NIK 412</a:t>
                      </a:r>
                      <a:endParaRPr lang="de-AT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3457248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pPr algn="ctr"/>
                      <a:r>
                        <a:rPr lang="de-AT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lang="de-AT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Violine </a:t>
                      </a:r>
                      <a:r>
                        <a:rPr lang="de-AT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de-AT" sz="14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SchülerInnen</a:t>
                      </a:r>
                      <a:r>
                        <a:rPr lang="de-AT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der Klasse Helga Ortner)</a:t>
                      </a:r>
                      <a:endParaRPr lang="de-AT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18:30 Uhr, </a:t>
                      </a:r>
                      <a:r>
                        <a:rPr lang="de-AT" sz="14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Neuer Saal</a:t>
                      </a:r>
                      <a:endParaRPr lang="de-AT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00071266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pPr algn="ctr"/>
                      <a:r>
                        <a:rPr lang="de-AT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de-AT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Kunst am </a:t>
                      </a:r>
                      <a:r>
                        <a:rPr lang="de-AT" sz="14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Kons</a:t>
                      </a:r>
                      <a:r>
                        <a:rPr lang="de-AT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Zeitgeist – Klaviermusik für zwei, vier und fünf</a:t>
                      </a:r>
                      <a:r>
                        <a:rPr lang="de-AT" sz="14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Hände</a:t>
                      </a:r>
                      <a:endParaRPr lang="de-AT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18:00</a:t>
                      </a:r>
                      <a:r>
                        <a:rPr lang="de-AT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Uhr, </a:t>
                      </a:r>
                      <a:r>
                        <a:rPr lang="de-AT" sz="14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Fux</a:t>
                      </a:r>
                      <a:r>
                        <a:rPr lang="de-AT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-Saal</a:t>
                      </a:r>
                      <a:endParaRPr lang="de-AT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129193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6383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0">
        <p:fade/>
      </p:transition>
    </mc:Choice>
    <mc:Fallback xmlns="">
      <p:transition spd="slow" advClick="0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341</Words>
  <Application>Microsoft Office PowerPoint</Application>
  <PresentationFormat>Bildschirmpräsentation (16:9)</PresentationFormat>
  <Paragraphs>80</Paragraphs>
  <Slides>3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7" baseType="lpstr">
      <vt:lpstr>ＭＳ Ｐゴシック</vt:lpstr>
      <vt:lpstr>Arial</vt:lpstr>
      <vt:lpstr>Calibri</vt:lpstr>
      <vt:lpstr>Larissa-Design</vt:lpstr>
      <vt:lpstr>PowerPoint-Präsentation</vt:lpstr>
      <vt:lpstr>PowerPoint-Präsentation</vt:lpstr>
      <vt:lpstr>PowerPoint-Präsentation</vt:lpstr>
    </vt:vector>
  </TitlesOfParts>
  <Company>Amt der Stmk. Landesregierung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Landesstandard</dc:creator>
  <cp:lastModifiedBy>Tattermus Klaus</cp:lastModifiedBy>
  <cp:revision>471</cp:revision>
  <cp:lastPrinted>2018-01-12T12:43:24Z</cp:lastPrinted>
  <dcterms:created xsi:type="dcterms:W3CDTF">2011-10-27T11:07:37Z</dcterms:created>
  <dcterms:modified xsi:type="dcterms:W3CDTF">2019-11-08T07:12:38Z</dcterms:modified>
</cp:coreProperties>
</file>