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2" r:id="rId2"/>
  </p:sldIdLst>
  <p:sldSz cx="9144000" cy="5143500" type="screen16x9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gitternetz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658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0BA93FE-AC8C-4661-9F83-1213619D8461}" type="datetimeFigureOut">
              <a:rPr lang="de-DE" altLang="de-DE"/>
              <a:pPr>
                <a:defRPr/>
              </a:pPr>
              <a:t>07.06.2019</a:t>
            </a:fld>
            <a:endParaRPr lang="de-DE" alt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e-DE" noProof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altLang="de-DE" noProof="0" smtClean="0"/>
              <a:t>Mastertextformat bearbeiten</a:t>
            </a:r>
          </a:p>
          <a:p>
            <a:pPr lvl="1"/>
            <a:r>
              <a:rPr lang="de-AT" altLang="de-DE" noProof="0" smtClean="0"/>
              <a:t>Zweite Ebene</a:t>
            </a:r>
          </a:p>
          <a:p>
            <a:pPr lvl="2"/>
            <a:r>
              <a:rPr lang="de-AT" altLang="de-DE" noProof="0" smtClean="0"/>
              <a:t>Dritte Ebene</a:t>
            </a:r>
          </a:p>
          <a:p>
            <a:pPr lvl="3"/>
            <a:r>
              <a:rPr lang="de-AT" altLang="de-DE" noProof="0" smtClean="0"/>
              <a:t>Vierte Ebene</a:t>
            </a:r>
          </a:p>
          <a:p>
            <a:pPr lvl="4"/>
            <a:r>
              <a:rPr lang="de-AT" altLang="de-DE" noProof="0" smtClean="0"/>
              <a:t>Fünfte Ebene</a:t>
            </a:r>
            <a:endParaRPr lang="de-DE" altLang="de-DE" noProof="0" smtClean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CBAA083-FD5A-4044-99F0-F5A5DFCDCA3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14149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8900" y="744538"/>
            <a:ext cx="6619875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 smtClean="0">
              <a:ea typeface="ＭＳ Ｐゴシック" pitchFamily="34" charset="-128"/>
            </a:endParaRPr>
          </a:p>
        </p:txBody>
      </p:sp>
      <p:sp>
        <p:nvSpPr>
          <p:cNvPr id="410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7155" indent="-28352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34085" indent="-2268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87718" indent="-2268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41352" indent="-2268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494986" indent="-2268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48620" indent="-2268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02254" indent="-2268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55888" indent="-2268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90DFC48-998E-4AA4-9825-014CB2B606BA}" type="slidenum">
              <a:rPr lang="de-DE" altLang="de-DE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de-DE" altLang="de-DE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0C295-92CA-4507-9456-E35D416BD6DE}" type="datetimeFigureOut">
              <a:rPr lang="de-DE" altLang="de-DE"/>
              <a:pPr>
                <a:defRPr/>
              </a:pPr>
              <a:t>07.06.2019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DABDA-921F-4835-B7A9-DF9EB34154B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70074724"/>
      </p:ext>
    </p:extLst>
  </p:cSld>
  <p:clrMapOvr>
    <a:masterClrMapping/>
  </p:clrMapOvr>
  <p:transition spd="slow" advClick="0" advTm="10000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1F278-FF91-4742-A4AF-AA20E767FC2A}" type="datetimeFigureOut">
              <a:rPr lang="de-DE" altLang="de-DE"/>
              <a:pPr>
                <a:defRPr/>
              </a:pPr>
              <a:t>07.06.2019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1C55B-AED7-415F-9495-4D0B43D0717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36686015"/>
      </p:ext>
    </p:extLst>
  </p:cSld>
  <p:clrMapOvr>
    <a:masterClrMapping/>
  </p:clrMapOvr>
  <p:transition spd="slow" advClick="0" advTm="10000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01CCA-BE35-4A9A-9D32-BB1779474428}" type="datetimeFigureOut">
              <a:rPr lang="de-DE" altLang="de-DE"/>
              <a:pPr>
                <a:defRPr/>
              </a:pPr>
              <a:t>07.06.2019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67078-CE5D-4A78-84EF-E5E30F5A4AB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32840077"/>
      </p:ext>
    </p:extLst>
  </p:cSld>
  <p:clrMapOvr>
    <a:masterClrMapping/>
  </p:clrMapOvr>
  <p:transition spd="slow" advClick="0" advTm="10000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04B4A-63B0-448F-8B55-53791018CAC9}" type="datetimeFigureOut">
              <a:rPr lang="de-DE" altLang="de-DE"/>
              <a:pPr>
                <a:defRPr/>
              </a:pPr>
              <a:t>07.06.2019</a:t>
            </a:fld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3EFDA-7BDA-43A3-B530-A97D38011BB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62946409"/>
      </p:ext>
    </p:extLst>
  </p:cSld>
  <p:clrMapOvr>
    <a:masterClrMapping/>
  </p:clrMapOvr>
  <p:transition spd="slow" advClick="0" advTm="10000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2638E-3FA2-4957-8C31-BCD1FC08AA05}" type="datetimeFigureOut">
              <a:rPr lang="de-DE" altLang="de-DE"/>
              <a:pPr>
                <a:defRPr/>
              </a:pPr>
              <a:t>07.06.2019</a:t>
            </a:fld>
            <a:endParaRPr lang="de-DE" alt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F595B-5E7C-4B6C-9FED-1C53E46323C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29364527"/>
      </p:ext>
    </p:extLst>
  </p:cSld>
  <p:clrMapOvr>
    <a:masterClrMapping/>
  </p:clrMapOvr>
  <p:transition spd="slow" advClick="0" advTm="10000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9A4A2-C81A-4C42-A037-F183F10DD041}" type="datetimeFigureOut">
              <a:rPr lang="de-DE" altLang="de-DE"/>
              <a:pPr>
                <a:defRPr/>
              </a:pPr>
              <a:t>07.06.2019</a:t>
            </a:fld>
            <a:endParaRPr lang="de-DE" alt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91DEE-0E52-4845-B89C-21C1B5AEA3F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7797486"/>
      </p:ext>
    </p:extLst>
  </p:cSld>
  <p:clrMapOvr>
    <a:masterClrMapping/>
  </p:clrMapOvr>
  <p:transition spd="slow" advClick="0" advTm="10000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8C634-9F01-4A73-A864-601D675B9FDF}" type="datetimeFigureOut">
              <a:rPr lang="de-DE" altLang="de-DE"/>
              <a:pPr>
                <a:defRPr/>
              </a:pPr>
              <a:t>07.06.2019</a:t>
            </a:fld>
            <a:endParaRPr lang="de-DE" alt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1EA84-76E0-4A28-A35F-0FBC847901A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46812389"/>
      </p:ext>
    </p:extLst>
  </p:cSld>
  <p:clrMapOvr>
    <a:masterClrMapping/>
  </p:clrMapOvr>
  <p:transition spd="slow" advClick="0" advTm="10000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C5DAB-197D-46B4-AEDA-070F891BCBBC}" type="datetimeFigureOut">
              <a:rPr lang="de-DE" altLang="de-DE"/>
              <a:pPr>
                <a:defRPr/>
              </a:pPr>
              <a:t>07.06.2019</a:t>
            </a:fld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9EC74-381D-4E93-B2E4-1153F09785A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41882333"/>
      </p:ext>
    </p:extLst>
  </p:cSld>
  <p:clrMapOvr>
    <a:masterClrMapping/>
  </p:clrMapOvr>
  <p:transition spd="slow" advClick="0" advTm="10000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56FB1-3060-4ABA-ADC9-96306F7D3AB4}" type="datetimeFigureOut">
              <a:rPr lang="de-DE" altLang="de-DE"/>
              <a:pPr>
                <a:defRPr/>
              </a:pPr>
              <a:t>07.06.2019</a:t>
            </a:fld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9F433-BE56-45FC-8AEB-104182A5939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5559911"/>
      </p:ext>
    </p:extLst>
  </p:cSld>
  <p:clrMapOvr>
    <a:masterClrMapping/>
  </p:clrMapOvr>
  <p:transition spd="slow" advClick="0" advTm="10000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C37E0-6920-499C-875F-ED0E46E6A484}" type="datetimeFigureOut">
              <a:rPr lang="de-DE" altLang="de-DE"/>
              <a:pPr>
                <a:defRPr/>
              </a:pPr>
              <a:t>07.06.2019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184EE-1CB9-4FDE-9461-456A42F9F28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80354671"/>
      </p:ext>
    </p:extLst>
  </p:cSld>
  <p:clrMapOvr>
    <a:masterClrMapping/>
  </p:clrMapOvr>
  <p:transition spd="slow" advClick="0" advTm="10000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12AAA-74FF-498F-9912-5C126D3EF825}" type="datetimeFigureOut">
              <a:rPr lang="de-DE" altLang="de-DE"/>
              <a:pPr>
                <a:defRPr/>
              </a:pPr>
              <a:t>07.06.2019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4B5D3-2642-47A1-8930-40543D1538C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32163716"/>
      </p:ext>
    </p:extLst>
  </p:cSld>
  <p:clrMapOvr>
    <a:masterClrMapping/>
  </p:clrMapOvr>
  <p:transition spd="slow" advClick="0" advTm="10000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D2165CFF-A572-4BCA-BB3E-6A19A27BB92E}" type="datetimeFigureOut">
              <a:rPr lang="de-DE" altLang="de-DE"/>
              <a:pPr>
                <a:defRPr/>
              </a:pPr>
              <a:t>07.06.2019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CC39E03-276A-4544-8062-3ACCB066FFB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109625"/>
              </p:ext>
            </p:extLst>
          </p:nvPr>
        </p:nvGraphicFramePr>
        <p:xfrm>
          <a:off x="0" y="-20538"/>
          <a:ext cx="9144000" cy="8928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9993">
                <a:tc>
                  <a:txBody>
                    <a:bodyPr/>
                    <a:lstStyle/>
                    <a:p>
                      <a:pPr algn="ctr"/>
                      <a:r>
                        <a:rPr lang="de-AT" sz="27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Veranstaltungskalender</a:t>
                      </a:r>
                      <a:endParaRPr lang="de-AT" sz="27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8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de-AT" sz="1800" smtClean="0">
                          <a:solidFill>
                            <a:srgbClr val="00785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September </a:t>
                      </a:r>
                      <a:r>
                        <a:rPr lang="de-AT" sz="1800" smtClean="0">
                          <a:solidFill>
                            <a:srgbClr val="00785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de-AT" sz="1800" dirty="0">
                        <a:solidFill>
                          <a:srgbClr val="0078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977467"/>
              </p:ext>
            </p:extLst>
          </p:nvPr>
        </p:nvGraphicFramePr>
        <p:xfrm>
          <a:off x="3746" y="1131590"/>
          <a:ext cx="9140254" cy="11881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9822">
                  <a:extLst>
                    <a:ext uri="{9D8B030D-6E8A-4147-A177-3AD203B41FA5}">
                      <a16:colId xmlns:a16="http://schemas.microsoft.com/office/drawing/2014/main" val="2100984815"/>
                    </a:ext>
                  </a:extLst>
                </a:gridCol>
                <a:gridCol w="6048672">
                  <a:extLst>
                    <a:ext uri="{9D8B030D-6E8A-4147-A177-3AD203B41FA5}">
                      <a16:colId xmlns:a16="http://schemas.microsoft.com/office/drawing/2014/main" val="3292915668"/>
                    </a:ext>
                  </a:extLst>
                </a:gridCol>
                <a:gridCol w="2411760">
                  <a:extLst>
                    <a:ext uri="{9D8B030D-6E8A-4147-A177-3AD203B41FA5}">
                      <a16:colId xmlns:a16="http://schemas.microsoft.com/office/drawing/2014/main" val="2010412170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pPr algn="ctr"/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5166767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2074296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27945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347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fade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Bildschirmpräsentation (16:9)</PresentationFormat>
  <Paragraphs>3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Larissa-Design</vt:lpstr>
      <vt:lpstr>PowerPoint-Präsentation</vt:lpstr>
    </vt:vector>
  </TitlesOfParts>
  <Company>Amt der Stmk. Landesregierung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Landesstandard</dc:creator>
  <cp:lastModifiedBy>Tattermus Klaus</cp:lastModifiedBy>
  <cp:revision>388</cp:revision>
  <cp:lastPrinted>2018-01-12T12:43:24Z</cp:lastPrinted>
  <dcterms:created xsi:type="dcterms:W3CDTF">2011-10-27T11:07:37Z</dcterms:created>
  <dcterms:modified xsi:type="dcterms:W3CDTF">2019-06-07T06:48:20Z</dcterms:modified>
</cp:coreProperties>
</file>